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3" r:id="rId2"/>
    <p:sldId id="257" r:id="rId3"/>
    <p:sldId id="258" r:id="rId4"/>
    <p:sldId id="264" r:id="rId5"/>
    <p:sldId id="265" r:id="rId6"/>
    <p:sldId id="266" r:id="rId7"/>
    <p:sldId id="259" r:id="rId8"/>
    <p:sldId id="267" r:id="rId9"/>
    <p:sldId id="262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1E3"/>
    <a:srgbClr val="00FFFF"/>
    <a:srgbClr val="FFFFFF"/>
    <a:srgbClr val="FF66CC"/>
    <a:srgbClr val="00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8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2012E7-9F33-47C2-8FEE-63B600CA8731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23C29-8818-4581-9F69-7BF49BD9F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2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0280B-5F78-4496-9D9F-BC01DC21E48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9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EA26-8B29-4689-A5C4-39C96D37DB12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B7D3-190A-4214-9356-2072F6BA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4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EA26-8B29-4689-A5C4-39C96D37DB12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B7D3-190A-4214-9356-2072F6BA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9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EA26-8B29-4689-A5C4-39C96D37DB12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B7D3-190A-4214-9356-2072F6BA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4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EA26-8B29-4689-A5C4-39C96D37DB12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B7D3-190A-4214-9356-2072F6BA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5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EA26-8B29-4689-A5C4-39C96D37DB12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B7D3-190A-4214-9356-2072F6BA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000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EA26-8B29-4689-A5C4-39C96D37DB12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B7D3-190A-4214-9356-2072F6BA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6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EA26-8B29-4689-A5C4-39C96D37DB12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B7D3-190A-4214-9356-2072F6BA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82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EA26-8B29-4689-A5C4-39C96D37DB12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B7D3-190A-4214-9356-2072F6BA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0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EA26-8B29-4689-A5C4-39C96D37DB12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B7D3-190A-4214-9356-2072F6BA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59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EA26-8B29-4689-A5C4-39C96D37DB12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B7D3-190A-4214-9356-2072F6BA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EA26-8B29-4689-A5C4-39C96D37DB12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B7D3-190A-4214-9356-2072F6BA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3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5EA26-8B29-4689-A5C4-39C96D37DB12}" type="datetimeFigureOut">
              <a:rPr lang="en-US" smtClean="0"/>
              <a:t>4/26/2015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BB7D3-190A-4214-9356-2072F6BA8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3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3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8320" y="467043"/>
            <a:ext cx="9144000" cy="2387600"/>
          </a:xfrm>
        </p:spPr>
        <p:txBody>
          <a:bodyPr/>
          <a:lstStyle/>
          <a:p>
            <a:r>
              <a:rPr lang="en-US" b="1" dirty="0" smtClean="0"/>
              <a:t>Woodrow Wilson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360507" y="2967335"/>
            <a:ext cx="5470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00CC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By: Darcy and Rory</a:t>
            </a:r>
            <a:endParaRPr lang="en-US" sz="5400" dirty="0">
              <a:ln w="0"/>
              <a:solidFill>
                <a:srgbClr val="00CC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81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52712" y="2967335"/>
            <a:ext cx="2486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CFF"/>
                </a:solidFill>
              </a:rPr>
              <a:t>The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 </a:t>
            </a:r>
            <a:r>
              <a:rPr lang="en-US" sz="54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CCFF"/>
                </a:solidFill>
              </a:rPr>
              <a:t>End</a:t>
            </a:r>
            <a:endParaRPr lang="en-US" sz="54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00CC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5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PRESIDENT`S PERSONAL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4254"/>
            <a:ext cx="5562600" cy="47438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Woodrow Wilson was born  December 28, 1856 in Virginia.</a:t>
            </a:r>
          </a:p>
          <a:p>
            <a:r>
              <a:rPr lang="en-US" dirty="0" smtClean="0"/>
              <a:t>His mom</a:t>
            </a:r>
            <a:r>
              <a:rPr lang="en-US" dirty="0"/>
              <a:t> </a:t>
            </a:r>
            <a:r>
              <a:rPr lang="en-US" dirty="0" smtClean="0"/>
              <a:t>and dad were Jessie and Joseph.</a:t>
            </a:r>
          </a:p>
          <a:p>
            <a:r>
              <a:rPr lang="en-US" dirty="0" smtClean="0"/>
              <a:t>He was the 3</a:t>
            </a:r>
            <a:r>
              <a:rPr lang="en-US" baseline="30000" dirty="0" smtClean="0"/>
              <a:t>rd</a:t>
            </a:r>
            <a:r>
              <a:rPr lang="en-US" dirty="0" smtClean="0"/>
              <a:t> child.</a:t>
            </a:r>
          </a:p>
          <a:p>
            <a:r>
              <a:rPr lang="en-US" dirty="0" smtClean="0"/>
              <a:t>He lived in Staunton, Virginia.</a:t>
            </a:r>
          </a:p>
          <a:p>
            <a:r>
              <a:rPr lang="en-US" dirty="0" smtClean="0"/>
              <a:t>He went to the College of New Jersey.</a:t>
            </a:r>
          </a:p>
          <a:p>
            <a:r>
              <a:rPr lang="en-US" dirty="0" smtClean="0"/>
              <a:t>He married Ellen Louise </a:t>
            </a:r>
            <a:r>
              <a:rPr lang="en-US" dirty="0" err="1" smtClean="0"/>
              <a:t>Axson</a:t>
            </a:r>
            <a:r>
              <a:rPr lang="en-US" dirty="0" smtClean="0"/>
              <a:t>. After she died, he married Edith Galt.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752" y="3078049"/>
            <a:ext cx="3253331" cy="242269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258" y="3078049"/>
            <a:ext cx="1865376" cy="243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824" y="785550"/>
            <a:ext cx="1803176" cy="229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2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DA1E3"/>
          </a:solidFill>
        </p:spPr>
        <p:txBody>
          <a:bodyPr/>
          <a:lstStyle/>
          <a:p>
            <a:r>
              <a:rPr lang="en-US" dirty="0" smtClean="0"/>
              <a:t>Personal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11085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They had 3 children.</a:t>
            </a:r>
          </a:p>
          <a:p>
            <a:r>
              <a:rPr lang="en-US" sz="3200" dirty="0" smtClean="0"/>
              <a:t>They had a ram, a sheep,    chickens and cats.</a:t>
            </a:r>
          </a:p>
          <a:p>
            <a:r>
              <a:rPr lang="en-US" sz="3200" dirty="0" smtClean="0"/>
              <a:t>He was a teacher and a public official.</a:t>
            </a:r>
          </a:p>
          <a:p>
            <a:r>
              <a:rPr lang="en-US" sz="3200" dirty="0" smtClean="0"/>
              <a:t>Wilson</a:t>
            </a:r>
            <a:r>
              <a:rPr lang="en-US" sz="3200" dirty="0" smtClean="0"/>
              <a:t> </a:t>
            </a:r>
            <a:r>
              <a:rPr lang="en-US" sz="3200" dirty="0" smtClean="0"/>
              <a:t>die February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, 1924 in Washington  D.C. from complications of a stroke.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463" y="1825625"/>
            <a:ext cx="3361073" cy="4351338"/>
          </a:xfrm>
        </p:spPr>
      </p:pic>
    </p:spTree>
    <p:extLst>
      <p:ext uri="{BB962C8B-B14F-4D97-AF65-F5344CB8AC3E}">
        <p14:creationId xmlns:p14="http://schemas.microsoft.com/office/powerpoint/2010/main" val="363052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67851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Woodrow Wilson</a:t>
            </a:r>
            <a:r>
              <a:rPr lang="en-US" sz="3200" dirty="0" smtClean="0"/>
              <a:t> </a:t>
            </a:r>
            <a:r>
              <a:rPr lang="en-US" sz="3200" dirty="0" smtClean="0"/>
              <a:t>was 28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President.</a:t>
            </a:r>
          </a:p>
          <a:p>
            <a:r>
              <a:rPr lang="en-US" sz="3200" dirty="0" smtClean="0"/>
              <a:t>He was the President from 1913 to 1921.</a:t>
            </a:r>
          </a:p>
          <a:p>
            <a:r>
              <a:rPr lang="en-US" sz="3200" dirty="0" smtClean="0"/>
              <a:t>Wilson</a:t>
            </a:r>
            <a:r>
              <a:rPr lang="en-US" sz="3200" dirty="0" smtClean="0"/>
              <a:t> </a:t>
            </a:r>
            <a:r>
              <a:rPr lang="en-US" sz="3200" dirty="0" smtClean="0"/>
              <a:t>was 57 when he became President.</a:t>
            </a:r>
          </a:p>
          <a:p>
            <a:r>
              <a:rPr lang="en-US" sz="3200" dirty="0" smtClean="0"/>
              <a:t>His Vice President was Thomas R. Marshall.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946" y="548765"/>
            <a:ext cx="3096006" cy="4202723"/>
          </a:xfrm>
        </p:spPr>
      </p:pic>
    </p:spTree>
    <p:extLst>
      <p:ext uri="{BB962C8B-B14F-4D97-AF65-F5344CB8AC3E}">
        <p14:creationId xmlns:p14="http://schemas.microsoft.com/office/powerpoint/2010/main" val="37301031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President In Office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His political party was Democrat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 got 6,296,547 votes.</a:t>
            </a:r>
          </a:p>
          <a:p>
            <a:r>
              <a:rPr lang="en-US" dirty="0" smtClean="0"/>
              <a:t>He made $75,000</a:t>
            </a:r>
            <a:r>
              <a:rPr lang="en-US" dirty="0"/>
              <a:t> </a:t>
            </a:r>
            <a:r>
              <a:rPr lang="en-US" dirty="0" smtClean="0"/>
              <a:t>a year.</a:t>
            </a:r>
          </a:p>
          <a:p>
            <a:r>
              <a:rPr lang="en-US" dirty="0" smtClean="0"/>
              <a:t>There was war when </a:t>
            </a:r>
            <a:r>
              <a:rPr lang="en-US" dirty="0" smtClean="0"/>
              <a:t>Wilson </a:t>
            </a:r>
            <a:r>
              <a:rPr lang="en-US" dirty="0" smtClean="0"/>
              <a:t>was president . The War </a:t>
            </a:r>
            <a:r>
              <a:rPr lang="en-US" dirty="0" smtClean="0"/>
              <a:t>was </a:t>
            </a:r>
            <a:r>
              <a:rPr lang="en-US" dirty="0" smtClean="0"/>
              <a:t>World War I.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908840"/>
            <a:ext cx="5181600" cy="2184908"/>
          </a:xfrm>
        </p:spPr>
      </p:pic>
    </p:spTree>
    <p:extLst>
      <p:ext uri="{BB962C8B-B14F-4D97-AF65-F5344CB8AC3E}">
        <p14:creationId xmlns:p14="http://schemas.microsoft.com/office/powerpoint/2010/main" val="22446844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>
            <a:alpha val="8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11085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His nickname was schoolmaster in politics.</a:t>
            </a:r>
          </a:p>
          <a:p>
            <a:r>
              <a:rPr lang="en-US" sz="3200" dirty="0" smtClean="0"/>
              <a:t>His religion was Presbyterian.</a:t>
            </a:r>
          </a:p>
          <a:p>
            <a:r>
              <a:rPr lang="en-US" sz="3200" dirty="0" smtClean="0"/>
              <a:t>Woodrow Wilson was one of the top five presidents.</a:t>
            </a:r>
          </a:p>
          <a:p>
            <a:r>
              <a:rPr lang="en-US" sz="3200" dirty="0" smtClean="0"/>
              <a:t>He was the first President to meet the Pope while he was in office.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987" y="1858169"/>
            <a:ext cx="3248025" cy="4286250"/>
          </a:xfrm>
        </p:spPr>
      </p:pic>
    </p:spTree>
    <p:extLst>
      <p:ext uri="{BB962C8B-B14F-4D97-AF65-F5344CB8AC3E}">
        <p14:creationId xmlns:p14="http://schemas.microsoft.com/office/powerpoint/2010/main" val="287884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Wilson </a:t>
            </a:r>
            <a:r>
              <a:rPr lang="en-US" sz="3200" dirty="0" smtClean="0"/>
              <a:t>won the Nobel Peace Prize .</a:t>
            </a:r>
          </a:p>
          <a:p>
            <a:r>
              <a:rPr lang="en-US" sz="3200" dirty="0" smtClean="0"/>
              <a:t>Woodrow Wilson began college when he was just sixteen old.</a:t>
            </a:r>
          </a:p>
          <a:p>
            <a:r>
              <a:rPr lang="en-US" sz="3200" dirty="0" smtClean="0"/>
              <a:t>He warned congress that he meant to lead the country.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172494"/>
            <a:ext cx="2438400" cy="3657600"/>
          </a:xfrm>
        </p:spPr>
      </p:pic>
    </p:spTree>
    <p:extLst>
      <p:ext uri="{BB962C8B-B14F-4D97-AF65-F5344CB8AC3E}">
        <p14:creationId xmlns:p14="http://schemas.microsoft.com/office/powerpoint/2010/main" val="383563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444791"/>
            <a:ext cx="5157787" cy="823912"/>
          </a:xfrm>
        </p:spPr>
        <p:txBody>
          <a:bodyPr/>
          <a:lstStyle/>
          <a:p>
            <a:r>
              <a:rPr lang="en-US" dirty="0" smtClean="0"/>
              <a:t>By Darcy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65" y="1301370"/>
            <a:ext cx="3658032" cy="473392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477458"/>
            <a:ext cx="5183188" cy="823912"/>
          </a:xfrm>
        </p:spPr>
        <p:txBody>
          <a:bodyPr/>
          <a:lstStyle/>
          <a:p>
            <a:r>
              <a:rPr lang="en-US" dirty="0" smtClean="0"/>
              <a:t>By Rory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41" y="1455738"/>
            <a:ext cx="3658032" cy="4733925"/>
          </a:xfrm>
        </p:spPr>
      </p:pic>
    </p:spTree>
    <p:extLst>
      <p:ext uri="{BB962C8B-B14F-4D97-AF65-F5344CB8AC3E}">
        <p14:creationId xmlns:p14="http://schemas.microsoft.com/office/powerpoint/2010/main" val="346879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POTUS</a:t>
            </a:r>
          </a:p>
          <a:p>
            <a:r>
              <a:rPr lang="en-US" dirty="0"/>
              <a:t>President Encyclopedia</a:t>
            </a:r>
          </a:p>
          <a:p>
            <a:r>
              <a:rPr lang="en-US" dirty="0"/>
              <a:t>Fact Monster</a:t>
            </a:r>
          </a:p>
          <a:p>
            <a:r>
              <a:rPr lang="en-US" dirty="0"/>
              <a:t>Miller Center</a:t>
            </a:r>
          </a:p>
          <a:p>
            <a:r>
              <a:rPr lang="en-US" u="sng" dirty="0"/>
              <a:t>Presidential Pets </a:t>
            </a:r>
            <a:r>
              <a:rPr lang="en-US" dirty="0"/>
              <a:t>by Julia </a:t>
            </a:r>
            <a:r>
              <a:rPr lang="en-US" dirty="0" err="1"/>
              <a:t>Moberg</a:t>
            </a:r>
            <a:endParaRPr lang="en-US" dirty="0"/>
          </a:p>
          <a:p>
            <a:r>
              <a:rPr lang="en-US" u="sng" dirty="0"/>
              <a:t>I Wish I Knew That President</a:t>
            </a:r>
            <a:r>
              <a:rPr lang="en-US" dirty="0"/>
              <a:t> by P.A </a:t>
            </a:r>
            <a:r>
              <a:rPr lang="en-US" dirty="0" err="1"/>
              <a:t>Halbert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283</Words>
  <Application>Microsoft Office PowerPoint</Application>
  <PresentationFormat>Custom</PresentationFormat>
  <Paragraphs>44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Woodrow Wilson</vt:lpstr>
      <vt:lpstr>PRESIDENT`S PERSONAL FACTS</vt:lpstr>
      <vt:lpstr>Personal fact</vt:lpstr>
      <vt:lpstr>President In Office Facts</vt:lpstr>
      <vt:lpstr>President In Office Facts</vt:lpstr>
      <vt:lpstr>Fun Facts </vt:lpstr>
      <vt:lpstr>Fun facts</vt:lpstr>
      <vt:lpstr>PowerPoint Presentation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PRESIDENT`S PERSONAL FACTS</dc:title>
  <dc:creator>lowerschool</dc:creator>
  <cp:lastModifiedBy>Brian</cp:lastModifiedBy>
  <cp:revision>26</cp:revision>
  <dcterms:created xsi:type="dcterms:W3CDTF">2015-03-10T16:28:08Z</dcterms:created>
  <dcterms:modified xsi:type="dcterms:W3CDTF">2015-04-27T01:56:11Z</dcterms:modified>
</cp:coreProperties>
</file>