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66" r:id="rId8"/>
    <p:sldId id="261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4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24ED-52BE-444C-BF35-C1802B0FF5B3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EA35-389C-4954-BD90-AA2E75C5D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458" y="218236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918E"/>
                </a:solidFill>
              </a:rPr>
              <a:t>George Herbert Walker Bush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618" y="2020474"/>
            <a:ext cx="9144000" cy="17676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80"/>
                </a:solidFill>
              </a:rPr>
              <a:t>By Mary Caroline and Mayes</a:t>
            </a:r>
            <a:endParaRPr lang="en-US" sz="3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7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908" y="3508248"/>
            <a:ext cx="2994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End</a:t>
            </a:r>
            <a:endParaRPr lang="en-US" sz="6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`s   Personal 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George Herbert Walker Bush was born on June 12</a:t>
            </a:r>
            <a:r>
              <a:rPr lang="en-US" sz="3200" dirty="0" smtClean="0"/>
              <a:t>, 1924  in Milton</a:t>
            </a:r>
            <a:r>
              <a:rPr lang="en-US" sz="3200" dirty="0" smtClean="0"/>
              <a:t>, Massachusetts.</a:t>
            </a:r>
          </a:p>
          <a:p>
            <a:r>
              <a:rPr lang="en-US" sz="3200" dirty="0" smtClean="0"/>
              <a:t>His </a:t>
            </a:r>
            <a:r>
              <a:rPr lang="en-US" sz="3200" dirty="0" smtClean="0"/>
              <a:t>mother </a:t>
            </a:r>
            <a:r>
              <a:rPr lang="en-US" sz="3200" dirty="0" smtClean="0"/>
              <a:t>and </a:t>
            </a:r>
            <a:r>
              <a:rPr lang="en-US" sz="3200" dirty="0" smtClean="0"/>
              <a:t>father’s </a:t>
            </a:r>
            <a:r>
              <a:rPr lang="en-US" sz="3200" dirty="0" smtClean="0"/>
              <a:t>names </a:t>
            </a:r>
            <a:r>
              <a:rPr lang="en-US" sz="3200" dirty="0" smtClean="0"/>
              <a:t>were </a:t>
            </a:r>
            <a:r>
              <a:rPr lang="en-US" sz="3200" dirty="0" smtClean="0"/>
              <a:t>Dorothy Walker Bush and Prescott </a:t>
            </a:r>
            <a:r>
              <a:rPr lang="en-US" sz="3200" dirty="0" smtClean="0"/>
              <a:t>Sheldon </a:t>
            </a:r>
            <a:r>
              <a:rPr lang="en-US" sz="3200" dirty="0" smtClean="0"/>
              <a:t>Bush.</a:t>
            </a:r>
          </a:p>
          <a:p>
            <a:r>
              <a:rPr lang="en-US" sz="3200" dirty="0" smtClean="0"/>
              <a:t>He had 4 brothers and sisters.</a:t>
            </a:r>
          </a:p>
          <a:p>
            <a:r>
              <a:rPr lang="en-US" sz="3200" dirty="0" smtClean="0"/>
              <a:t>He  lived in Odessa Texas.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40" y="1825625"/>
            <a:ext cx="3459160" cy="3730357"/>
          </a:xfrm>
        </p:spPr>
      </p:pic>
    </p:spTree>
    <p:extLst>
      <p:ext uri="{BB962C8B-B14F-4D97-AF65-F5344CB8AC3E}">
        <p14:creationId xmlns:p14="http://schemas.microsoft.com/office/powerpoint/2010/main" val="12595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President`s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went to school at Yale University.</a:t>
            </a:r>
          </a:p>
          <a:p>
            <a:r>
              <a:rPr lang="en-US" dirty="0" smtClean="0"/>
              <a:t>He  married Barbara </a:t>
            </a:r>
            <a:r>
              <a:rPr lang="en-US" dirty="0" smtClean="0"/>
              <a:t>Pierce </a:t>
            </a:r>
            <a:r>
              <a:rPr lang="en-US" dirty="0" smtClean="0"/>
              <a:t>on January 6, 1945.</a:t>
            </a:r>
          </a:p>
          <a:p>
            <a:r>
              <a:rPr lang="en-US" dirty="0" smtClean="0"/>
              <a:t>He has 6 children named George</a:t>
            </a:r>
            <a:r>
              <a:rPr lang="en-US" dirty="0" smtClean="0"/>
              <a:t>, Robin, John Ellis, Neil,  Marvin and Dorothy and </a:t>
            </a:r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 smtClean="0"/>
              <a:t>had two springer </a:t>
            </a:r>
            <a:r>
              <a:rPr lang="en-US" dirty="0" smtClean="0"/>
              <a:t>spaniels </a:t>
            </a:r>
            <a:r>
              <a:rPr lang="en-US" dirty="0" smtClean="0"/>
              <a:t>Millie and Ranger.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5" y="1159099"/>
            <a:ext cx="2695843" cy="3372107"/>
          </a:xfrm>
        </p:spPr>
      </p:pic>
    </p:spTree>
    <p:extLst>
      <p:ext uri="{BB962C8B-B14F-4D97-AF65-F5344CB8AC3E}">
        <p14:creationId xmlns:p14="http://schemas.microsoft.com/office/powerpoint/2010/main" val="1626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 was a businessman and a public official.</a:t>
            </a:r>
          </a:p>
          <a:p>
            <a:r>
              <a:rPr lang="en-US" sz="3600" dirty="0" smtClean="0"/>
              <a:t>He is still alive!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05" y="1159099"/>
            <a:ext cx="2829274" cy="3549624"/>
          </a:xfrm>
        </p:spPr>
      </p:pic>
    </p:spTree>
    <p:extLst>
      <p:ext uri="{BB962C8B-B14F-4D97-AF65-F5344CB8AC3E}">
        <p14:creationId xmlns:p14="http://schemas.microsoft.com/office/powerpoint/2010/main" val="5355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George Herbert Walker Bush  was </a:t>
            </a:r>
            <a:r>
              <a:rPr lang="en-US" sz="3200" dirty="0" smtClean="0"/>
              <a:t>the 41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 smtClean="0"/>
              <a:t>President.</a:t>
            </a:r>
          </a:p>
          <a:p>
            <a:r>
              <a:rPr lang="en-US" sz="3200" dirty="0" smtClean="0"/>
              <a:t>He was President from 1989 to 1993.</a:t>
            </a:r>
          </a:p>
          <a:p>
            <a:r>
              <a:rPr lang="en-US" sz="3200" dirty="0" smtClean="0"/>
              <a:t>He was 65 when he </a:t>
            </a:r>
            <a:r>
              <a:rPr lang="en-US" sz="3200" dirty="0" smtClean="0"/>
              <a:t>became </a:t>
            </a:r>
            <a:r>
              <a:rPr lang="en-US" sz="3200" dirty="0" smtClean="0"/>
              <a:t>President.</a:t>
            </a:r>
          </a:p>
          <a:p>
            <a:r>
              <a:rPr lang="en-US" sz="3200" smtClean="0"/>
              <a:t>His </a:t>
            </a:r>
            <a:r>
              <a:rPr lang="en-US" sz="3200" smtClean="0"/>
              <a:t>Vice </a:t>
            </a:r>
            <a:r>
              <a:rPr lang="en-US" sz="3200" dirty="0" smtClean="0"/>
              <a:t>President was Danforth Quayle.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39" y="3003468"/>
            <a:ext cx="2950703" cy="372731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269518"/>
            <a:ext cx="2356834" cy="27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His votes in 1988 were </a:t>
            </a:r>
            <a:r>
              <a:rPr lang="en-US" sz="3200" dirty="0" smtClean="0"/>
              <a:t>48,881,278.</a:t>
            </a:r>
            <a:endParaRPr lang="en-US" sz="3200" dirty="0" smtClean="0"/>
          </a:p>
          <a:p>
            <a:r>
              <a:rPr lang="en-US" sz="3200" dirty="0" smtClean="0"/>
              <a:t>He made $200,000 a year and a $50,000 expense account.</a:t>
            </a:r>
          </a:p>
          <a:p>
            <a:r>
              <a:rPr lang="en-US" sz="3200" dirty="0" smtClean="0"/>
              <a:t>There was a war called the Persian Gulf War when he was president.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4" y="1825625"/>
            <a:ext cx="3441512" cy="4351338"/>
          </a:xfrm>
        </p:spPr>
      </p:pic>
    </p:spTree>
    <p:extLst>
      <p:ext uri="{BB962C8B-B14F-4D97-AF65-F5344CB8AC3E}">
        <p14:creationId xmlns:p14="http://schemas.microsoft.com/office/powerpoint/2010/main" val="156643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nickname was Poppy.</a:t>
            </a:r>
          </a:p>
          <a:p>
            <a:r>
              <a:rPr lang="en-US" sz="3200" dirty="0" smtClean="0"/>
              <a:t>His dog Millie birthed six new puppies  and joined the family. She had five daughters and one son.</a:t>
            </a:r>
          </a:p>
          <a:p>
            <a:r>
              <a:rPr lang="en-US" sz="3200" dirty="0" smtClean="0"/>
              <a:t>He went skydiving out of an  airplane flying 7,500 feet on his seventy-fifth birthday.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60" y="1825625"/>
            <a:ext cx="3472279" cy="4351338"/>
          </a:xfrm>
        </p:spPr>
      </p:pic>
    </p:spTree>
    <p:extLst>
      <p:ext uri="{BB962C8B-B14F-4D97-AF65-F5344CB8AC3E}">
        <p14:creationId xmlns:p14="http://schemas.microsoft.com/office/powerpoint/2010/main" val="103218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09563"/>
            <a:ext cx="5157787" cy="823912"/>
          </a:xfrm>
        </p:spPr>
        <p:txBody>
          <a:bodyPr/>
          <a:lstStyle/>
          <a:p>
            <a:r>
              <a:rPr lang="en-US" dirty="0" smtClean="0"/>
              <a:t>By Mayes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0" y="1311275"/>
            <a:ext cx="3769663" cy="48783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09563"/>
            <a:ext cx="5183188" cy="823912"/>
          </a:xfrm>
        </p:spPr>
        <p:txBody>
          <a:bodyPr/>
          <a:lstStyle/>
          <a:p>
            <a:r>
              <a:rPr lang="en-US" dirty="0" smtClean="0"/>
              <a:t>By Mary Caroline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62" y="1311275"/>
            <a:ext cx="3769663" cy="4878388"/>
          </a:xfrm>
        </p:spPr>
      </p:pic>
    </p:spTree>
    <p:extLst>
      <p:ext uri="{BB962C8B-B14F-4D97-AF65-F5344CB8AC3E}">
        <p14:creationId xmlns:p14="http://schemas.microsoft.com/office/powerpoint/2010/main" val="134089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265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George Herbert Walker Bush </vt:lpstr>
      <vt:lpstr>President `s   Personal  Facts</vt:lpstr>
      <vt:lpstr>President`s Personal Facts</vt:lpstr>
      <vt:lpstr>President’s Personal Facts</vt:lpstr>
      <vt:lpstr>In Office Facts</vt:lpstr>
      <vt:lpstr>In Office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lowerschool</dc:creator>
  <cp:lastModifiedBy>lowerschool</cp:lastModifiedBy>
  <cp:revision>24</cp:revision>
  <dcterms:created xsi:type="dcterms:W3CDTF">2015-03-13T18:06:14Z</dcterms:created>
  <dcterms:modified xsi:type="dcterms:W3CDTF">2015-05-01T18:54:23Z</dcterms:modified>
</cp:coreProperties>
</file>