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4" r:id="rId8"/>
    <p:sldId id="260" r:id="rId9"/>
    <p:sldId id="26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66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BB9D-3358-4FD5-8757-D9AD3444B97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E252-601E-4BB7-8549-888FE70A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0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BB9D-3358-4FD5-8757-D9AD3444B97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E252-601E-4BB7-8549-888FE70A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BB9D-3358-4FD5-8757-D9AD3444B97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E252-601E-4BB7-8549-888FE70A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BB9D-3358-4FD5-8757-D9AD3444B97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E252-601E-4BB7-8549-888FE70A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BB9D-3358-4FD5-8757-D9AD3444B97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E252-601E-4BB7-8549-888FE70A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0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BB9D-3358-4FD5-8757-D9AD3444B97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E252-601E-4BB7-8549-888FE70A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6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BB9D-3358-4FD5-8757-D9AD3444B97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E252-601E-4BB7-8549-888FE70A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BB9D-3358-4FD5-8757-D9AD3444B97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E252-601E-4BB7-8549-888FE70A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BB9D-3358-4FD5-8757-D9AD3444B97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E252-601E-4BB7-8549-888FE70A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6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BB9D-3358-4FD5-8757-D9AD3444B97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E252-601E-4BB7-8549-888FE70A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6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BB9D-3358-4FD5-8757-D9AD3444B97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E252-601E-4BB7-8549-888FE70A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FBB9D-3358-4FD5-8757-D9AD3444B97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BE252-601E-4BB7-8549-888FE70A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6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4360" y="741363"/>
            <a:ext cx="9144000" cy="2387600"/>
          </a:xfrm>
        </p:spPr>
        <p:txBody>
          <a:bodyPr/>
          <a:lstStyle/>
          <a:p>
            <a:r>
              <a:rPr lang="en-US" b="1" dirty="0" smtClean="0"/>
              <a:t>Abraham Lincoln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2360" y="3769678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By: Owen and Mary Kate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32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8756" y="3302186"/>
            <a:ext cx="2691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END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60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PRESIDENT 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093" y="1690688"/>
            <a:ext cx="5604039" cy="4600930"/>
          </a:xfrm>
        </p:spPr>
        <p:txBody>
          <a:bodyPr>
            <a:noAutofit/>
          </a:bodyPr>
          <a:lstStyle/>
          <a:p>
            <a:r>
              <a:rPr lang="en-US" dirty="0" smtClean="0"/>
              <a:t>Abraham Lincoln was born on February 12</a:t>
            </a:r>
            <a:r>
              <a:rPr lang="en-US" baseline="30000" dirty="0" smtClean="0"/>
              <a:t>th</a:t>
            </a:r>
            <a:r>
              <a:rPr lang="en-US" dirty="0" smtClean="0"/>
              <a:t>, 1809 Hardin County Kentucky.</a:t>
            </a:r>
          </a:p>
          <a:p>
            <a:r>
              <a:rPr lang="en-US" dirty="0" smtClean="0"/>
              <a:t>His parents were Thomas Lincoln and Nancy Hanks.</a:t>
            </a:r>
          </a:p>
          <a:p>
            <a:r>
              <a:rPr lang="en-US" dirty="0"/>
              <a:t>His brother’s name was Thomas and his </a:t>
            </a:r>
            <a:r>
              <a:rPr lang="en-US" dirty="0" smtClean="0"/>
              <a:t>sister’s </a:t>
            </a:r>
            <a:r>
              <a:rPr lang="en-US" dirty="0"/>
              <a:t>name was Sarah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Lincoln had no formal education.</a:t>
            </a:r>
          </a:p>
          <a:p>
            <a:r>
              <a:rPr lang="en-US" dirty="0" smtClean="0"/>
              <a:t>He had 4 kids. They were Robert, Edward, William and Tad.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75" y="2028730"/>
            <a:ext cx="5181600" cy="3868928"/>
          </a:xfrm>
        </p:spPr>
      </p:pic>
    </p:spTree>
    <p:extLst>
      <p:ext uri="{BB962C8B-B14F-4D97-AF65-F5344CB8AC3E}">
        <p14:creationId xmlns:p14="http://schemas.microsoft.com/office/powerpoint/2010/main" val="328670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FACTS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Lincoln’s </a:t>
            </a:r>
            <a:r>
              <a:rPr lang="en-US" sz="3200" dirty="0"/>
              <a:t>wife’s name was Mary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He </a:t>
            </a:r>
            <a:r>
              <a:rPr lang="en-US" sz="3200" dirty="0"/>
              <a:t>was a lawyer before he was president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Abe had a turkey, goats, ponies, cats, dogs, pigs and a white rabbit.</a:t>
            </a:r>
          </a:p>
          <a:p>
            <a:r>
              <a:rPr lang="en-US" sz="3200" dirty="0" smtClean="0"/>
              <a:t>He got shot in the  back of the head and he died at a theater in Washington, DC. He died on May 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1860.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75466"/>
            <a:ext cx="5181600" cy="3851656"/>
          </a:xfrm>
        </p:spPr>
      </p:pic>
    </p:spTree>
    <p:extLst>
      <p:ext uri="{BB962C8B-B14F-4D97-AF65-F5344CB8AC3E}">
        <p14:creationId xmlns:p14="http://schemas.microsoft.com/office/powerpoint/2010/main" val="1682890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18951"/>
            <a:ext cx="5446690" cy="425801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He was the 16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President.</a:t>
            </a:r>
          </a:p>
          <a:p>
            <a:r>
              <a:rPr lang="en-US" sz="3200" dirty="0" smtClean="0"/>
              <a:t>He was President March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1861 to April 15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1865.</a:t>
            </a:r>
          </a:p>
          <a:p>
            <a:r>
              <a:rPr lang="en-US" sz="3200" dirty="0" smtClean="0"/>
              <a:t>He was 52 when he was elected.</a:t>
            </a:r>
          </a:p>
          <a:p>
            <a:r>
              <a:rPr lang="en-US" sz="3200" dirty="0" smtClean="0"/>
              <a:t>His Vice Presidents were </a:t>
            </a:r>
            <a:r>
              <a:rPr lang="en-US" sz="3200" dirty="0" smtClean="0"/>
              <a:t>Hannibal </a:t>
            </a:r>
            <a:r>
              <a:rPr lang="en-US" sz="3200" dirty="0" smtClean="0"/>
              <a:t>Hamlin and Andrew Johnson.</a:t>
            </a:r>
          </a:p>
          <a:p>
            <a:r>
              <a:rPr lang="en-US" sz="3200" dirty="0" smtClean="0"/>
              <a:t>His Political Party was  Republican.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52" y="1690688"/>
            <a:ext cx="3525536" cy="4351338"/>
          </a:xfrm>
        </p:spPr>
      </p:pic>
    </p:spTree>
    <p:extLst>
      <p:ext uri="{BB962C8B-B14F-4D97-AF65-F5344CB8AC3E}">
        <p14:creationId xmlns:p14="http://schemas.microsoft.com/office/powerpoint/2010/main" val="12597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He made a salary of $25,000 a year.</a:t>
            </a:r>
          </a:p>
          <a:p>
            <a:r>
              <a:rPr lang="en-US" sz="3200" dirty="0" smtClean="0"/>
              <a:t>There was a Civil War when he </a:t>
            </a:r>
            <a:r>
              <a:rPr lang="en-US" sz="3200" smtClean="0"/>
              <a:t>was President.</a:t>
            </a:r>
            <a:endParaRPr lang="en-US" sz="3200" dirty="0" smtClean="0"/>
          </a:p>
          <a:p>
            <a:r>
              <a:rPr lang="en-US" sz="3200" dirty="0" smtClean="0"/>
              <a:t>1,865,908 </a:t>
            </a:r>
            <a:r>
              <a:rPr lang="en-US" sz="3200" dirty="0"/>
              <a:t>people voted for him.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13" y="2089944"/>
            <a:ext cx="4229100" cy="3822700"/>
          </a:xfrm>
        </p:spPr>
      </p:pic>
    </p:spTree>
    <p:extLst>
      <p:ext uri="{BB962C8B-B14F-4D97-AF65-F5344CB8AC3E}">
        <p14:creationId xmlns:p14="http://schemas.microsoft.com/office/powerpoint/2010/main" val="257505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He was the tallest president.</a:t>
            </a:r>
          </a:p>
          <a:p>
            <a:r>
              <a:rPr lang="en-US" sz="3200" dirty="0" smtClean="0"/>
              <a:t>He had a turkey, goats and a pony.</a:t>
            </a:r>
          </a:p>
          <a:p>
            <a:r>
              <a:rPr lang="en-US" sz="3200" dirty="0" smtClean="0"/>
              <a:t>He kept the United States as one nation with liberty for all 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38" y="2940844"/>
            <a:ext cx="4940300" cy="2120900"/>
          </a:xfrm>
        </p:spPr>
      </p:pic>
    </p:spTree>
    <p:extLst>
      <p:ext uri="{BB962C8B-B14F-4D97-AF65-F5344CB8AC3E}">
        <p14:creationId xmlns:p14="http://schemas.microsoft.com/office/powerpoint/2010/main" val="409714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His nicknames were “Honest Abe” and  “Illinois Rail Splitter”.</a:t>
            </a:r>
          </a:p>
          <a:p>
            <a:r>
              <a:rPr lang="en-US" sz="3200" dirty="0" smtClean="0"/>
              <a:t>Abraham </a:t>
            </a:r>
            <a:r>
              <a:rPr lang="en-US" sz="3200" dirty="0"/>
              <a:t>was the tallest </a:t>
            </a:r>
            <a:r>
              <a:rPr lang="en-US" sz="3200" dirty="0" smtClean="0"/>
              <a:t>president. He was </a:t>
            </a:r>
            <a:r>
              <a:rPr lang="en-US" sz="3200" dirty="0"/>
              <a:t>6</a:t>
            </a:r>
            <a:r>
              <a:rPr lang="en-US" sz="3200" dirty="0" smtClean="0"/>
              <a:t> feet 4 inches tall.                                                                     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590" y="1825625"/>
            <a:ext cx="4232819" cy="4351338"/>
          </a:xfrm>
        </p:spPr>
      </p:pic>
    </p:spTree>
    <p:extLst>
      <p:ext uri="{BB962C8B-B14F-4D97-AF65-F5344CB8AC3E}">
        <p14:creationId xmlns:p14="http://schemas.microsoft.com/office/powerpoint/2010/main" val="194803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322911"/>
            <a:ext cx="5157787" cy="823912"/>
          </a:xfrm>
        </p:spPr>
        <p:txBody>
          <a:bodyPr/>
          <a:lstStyle/>
          <a:p>
            <a:r>
              <a:rPr lang="en-US" dirty="0" smtClean="0"/>
              <a:t>By Mary Kate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1377948"/>
            <a:ext cx="3718141" cy="481171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22911"/>
            <a:ext cx="5183188" cy="823912"/>
          </a:xfrm>
        </p:spPr>
        <p:txBody>
          <a:bodyPr/>
          <a:lstStyle/>
          <a:p>
            <a:r>
              <a:rPr lang="en-US" dirty="0" smtClean="0"/>
              <a:t>By Owen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723" y="1377948"/>
            <a:ext cx="3718141" cy="4811713"/>
          </a:xfrm>
        </p:spPr>
      </p:pic>
    </p:spTree>
    <p:extLst>
      <p:ext uri="{BB962C8B-B14F-4D97-AF65-F5344CB8AC3E}">
        <p14:creationId xmlns:p14="http://schemas.microsoft.com/office/powerpoint/2010/main" val="395434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POTUS</a:t>
            </a:r>
          </a:p>
          <a:p>
            <a:r>
              <a:rPr lang="en-US" dirty="0"/>
              <a:t>President Encyclopedia</a:t>
            </a:r>
          </a:p>
          <a:p>
            <a:r>
              <a:rPr lang="en-US" dirty="0"/>
              <a:t>Fact Monster</a:t>
            </a:r>
          </a:p>
          <a:p>
            <a:r>
              <a:rPr lang="en-US" dirty="0"/>
              <a:t>Miller Center</a:t>
            </a:r>
          </a:p>
          <a:p>
            <a:r>
              <a:rPr lang="en-US" u="sng" dirty="0"/>
              <a:t>Presidential Pets </a:t>
            </a:r>
            <a:r>
              <a:rPr lang="en-US" dirty="0"/>
              <a:t>by Julia </a:t>
            </a:r>
            <a:r>
              <a:rPr lang="en-US" dirty="0" err="1"/>
              <a:t>Moberg</a:t>
            </a:r>
            <a:endParaRPr lang="en-US" dirty="0"/>
          </a:p>
          <a:p>
            <a:r>
              <a:rPr lang="en-US" u="sng" dirty="0"/>
              <a:t>I Wish I Knew That President</a:t>
            </a:r>
            <a:r>
              <a:rPr lang="en-US" dirty="0"/>
              <a:t> by P.A </a:t>
            </a:r>
            <a:r>
              <a:rPr lang="en-US" dirty="0" err="1"/>
              <a:t>Halbert</a:t>
            </a:r>
            <a:endParaRPr lang="en-US" u="sng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296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Abraham Lincoln </vt:lpstr>
      <vt:lpstr>PRESIDENT PERSONAL FACTS</vt:lpstr>
      <vt:lpstr>PERSONAL FACTS   </vt:lpstr>
      <vt:lpstr>PRESIDENT IN OFFICE FACTS</vt:lpstr>
      <vt:lpstr>PRESIDENT IN OFFICE FACTS</vt:lpstr>
      <vt:lpstr>PRESIDENT FUN FACTS</vt:lpstr>
      <vt:lpstr>Fun Facts</vt:lpstr>
      <vt:lpstr>PowerPoint Presentation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Abraham Lincoln</dc:title>
  <dc:creator>lowerschool</dc:creator>
  <cp:lastModifiedBy>lowerschool</cp:lastModifiedBy>
  <cp:revision>41</cp:revision>
  <dcterms:created xsi:type="dcterms:W3CDTF">2015-03-10T16:39:54Z</dcterms:created>
  <dcterms:modified xsi:type="dcterms:W3CDTF">2015-04-28T17:49:03Z</dcterms:modified>
</cp:coreProperties>
</file>