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65" r:id="rId5"/>
    <p:sldId id="268" r:id="rId6"/>
    <p:sldId id="260" r:id="rId7"/>
    <p:sldId id="264" r:id="rId8"/>
    <p:sldId id="262" r:id="rId9"/>
    <p:sldId id="270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00CC00"/>
    <a:srgbClr val="00FF00"/>
    <a:srgbClr val="CC00CC"/>
    <a:srgbClr val="FF00FF"/>
    <a:srgbClr val="FF0000"/>
    <a:srgbClr val="0099CC"/>
    <a:srgbClr val="99FF33"/>
    <a:srgbClr val="FF99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08E4-9F42-4CC8-B533-D42957E73673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E145-D2B6-468D-8A07-F80C1D72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01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08E4-9F42-4CC8-B533-D42957E73673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E145-D2B6-468D-8A07-F80C1D72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2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08E4-9F42-4CC8-B533-D42957E73673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E145-D2B6-468D-8A07-F80C1D72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5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08E4-9F42-4CC8-B533-D42957E73673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E145-D2B6-468D-8A07-F80C1D72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6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08E4-9F42-4CC8-B533-D42957E73673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E145-D2B6-468D-8A07-F80C1D72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9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08E4-9F42-4CC8-B533-D42957E73673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E145-D2B6-468D-8A07-F80C1D72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4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08E4-9F42-4CC8-B533-D42957E73673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E145-D2B6-468D-8A07-F80C1D72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4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08E4-9F42-4CC8-B533-D42957E73673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E145-D2B6-468D-8A07-F80C1D72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0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08E4-9F42-4CC8-B533-D42957E73673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E145-D2B6-468D-8A07-F80C1D72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2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08E4-9F42-4CC8-B533-D42957E73673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E145-D2B6-468D-8A07-F80C1D72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04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08E4-9F42-4CC8-B533-D42957E73673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E145-D2B6-468D-8A07-F80C1D72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8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308E4-9F42-4CC8-B533-D42957E73673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6E145-D2B6-468D-8A07-F80C1D722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7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8560" y="2798763"/>
            <a:ext cx="9144000" cy="2387600"/>
          </a:xfrm>
        </p:spPr>
        <p:txBody>
          <a:bodyPr/>
          <a:lstStyle/>
          <a:p>
            <a:r>
              <a:rPr lang="en-US" dirty="0" smtClean="0"/>
              <a:t>Abraham Lincoln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5511642"/>
            <a:ext cx="9144000" cy="1655762"/>
          </a:xfrm>
        </p:spPr>
        <p:txBody>
          <a:bodyPr/>
          <a:lstStyle/>
          <a:p>
            <a:r>
              <a:rPr lang="en-US" dirty="0" smtClean="0"/>
              <a:t>By Emma and Margaret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2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95300" y="742295"/>
            <a:ext cx="34836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THE END</a:t>
            </a:r>
            <a:endParaRPr lang="en-US" sz="72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765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Abraham Lincoln was born February 12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 1809 in Hardin </a:t>
            </a:r>
            <a:r>
              <a:rPr lang="en-US" sz="3200" dirty="0" smtClean="0"/>
              <a:t>County, </a:t>
            </a:r>
            <a:r>
              <a:rPr lang="en-US" sz="3200" dirty="0" smtClean="0"/>
              <a:t>Kentucky.    </a:t>
            </a:r>
          </a:p>
          <a:p>
            <a:r>
              <a:rPr lang="en-US" sz="3200" dirty="0" smtClean="0"/>
              <a:t>His parents were Thomas and Nancy Hanks.</a:t>
            </a:r>
          </a:p>
          <a:p>
            <a:r>
              <a:rPr lang="en-US" sz="3200" dirty="0" smtClean="0"/>
              <a:t>He had no brothers or sisters. </a:t>
            </a:r>
          </a:p>
          <a:p>
            <a:r>
              <a:rPr lang="en-US" sz="3200" dirty="0" smtClean="0"/>
              <a:t>He lived in Illinois.</a:t>
            </a:r>
          </a:p>
          <a:p>
            <a:r>
              <a:rPr lang="en-US" sz="3200" dirty="0" smtClean="0"/>
              <a:t>He did not go to school.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38" y="1825625"/>
            <a:ext cx="3308829" cy="4351338"/>
          </a:xfrm>
        </p:spPr>
      </p:pic>
    </p:spTree>
    <p:extLst>
      <p:ext uri="{BB962C8B-B14F-4D97-AF65-F5344CB8AC3E}">
        <p14:creationId xmlns:p14="http://schemas.microsoft.com/office/powerpoint/2010/main" val="3108366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0" y="500062"/>
            <a:ext cx="10515600" cy="1325563"/>
          </a:xfrm>
        </p:spPr>
        <p:txBody>
          <a:bodyPr/>
          <a:lstStyle/>
          <a:p>
            <a:r>
              <a:rPr lang="en-US" dirty="0" smtClean="0"/>
              <a:t>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His first lady was Mary Todd.</a:t>
            </a:r>
          </a:p>
          <a:p>
            <a:r>
              <a:rPr lang="en-US" dirty="0" smtClean="0"/>
              <a:t>Lincoln had 4 children named Robert, Edward, William and Thomas.</a:t>
            </a:r>
          </a:p>
          <a:p>
            <a:r>
              <a:rPr lang="en-US" dirty="0" smtClean="0"/>
              <a:t>He had 7 pets. He had a goat, a turtle, a pony, a cat, a dog, a pig, and a rabbit.</a:t>
            </a:r>
          </a:p>
          <a:p>
            <a:r>
              <a:rPr lang="en-US" dirty="0" smtClean="0"/>
              <a:t> Abraham Lincoln was a lawyer before he was president.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66830"/>
            <a:ext cx="5181600" cy="3868928"/>
          </a:xfrm>
        </p:spPr>
      </p:pic>
    </p:spTree>
    <p:extLst>
      <p:ext uri="{BB962C8B-B14F-4D97-AF65-F5344CB8AC3E}">
        <p14:creationId xmlns:p14="http://schemas.microsoft.com/office/powerpoint/2010/main" val="391344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 smtClean="0"/>
              <a:t>President 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02746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first time he ran he got 1,865,593 votes and the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time he got 2,206,938 votes.</a:t>
            </a:r>
          </a:p>
          <a:p>
            <a:r>
              <a:rPr lang="en-US" sz="3200" dirty="0" smtClean="0"/>
              <a:t>He got $25,000 a year.</a:t>
            </a:r>
          </a:p>
          <a:p>
            <a:r>
              <a:rPr lang="en-US" sz="3200" smtClean="0"/>
              <a:t>America </a:t>
            </a:r>
            <a:r>
              <a:rPr lang="en-US" sz="3200" dirty="0" smtClean="0"/>
              <a:t>fought the Civil War when he was President.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993265"/>
            <a:ext cx="5887543" cy="3591401"/>
          </a:xfrm>
        </p:spPr>
      </p:pic>
    </p:spTree>
    <p:extLst>
      <p:ext uri="{BB962C8B-B14F-4D97-AF65-F5344CB8AC3E}">
        <p14:creationId xmlns:p14="http://schemas.microsoft.com/office/powerpoint/2010/main" val="38716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3063"/>
            <a:ext cx="10515600" cy="1325563"/>
          </a:xfrm>
        </p:spPr>
        <p:txBody>
          <a:bodyPr/>
          <a:lstStyle/>
          <a:p>
            <a:r>
              <a:rPr lang="en-US" dirty="0" smtClean="0"/>
              <a:t>President 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He </a:t>
            </a:r>
            <a:r>
              <a:rPr lang="en-US" sz="3200" dirty="0" smtClean="0"/>
              <a:t>was the 16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President.</a:t>
            </a:r>
          </a:p>
          <a:p>
            <a:r>
              <a:rPr lang="en-US" sz="3200" dirty="0" smtClean="0"/>
              <a:t>He was in office from 1861 to 1865.</a:t>
            </a:r>
          </a:p>
          <a:p>
            <a:r>
              <a:rPr lang="en-US" sz="3200" dirty="0" smtClean="0"/>
              <a:t>He was 52 when elected.</a:t>
            </a:r>
          </a:p>
          <a:p>
            <a:r>
              <a:rPr lang="en-US" sz="3200" dirty="0" smtClean="0"/>
              <a:t>Hannibal Hamlin and Andrew Johnson were his Vice Presidents.</a:t>
            </a:r>
          </a:p>
          <a:p>
            <a:r>
              <a:rPr lang="en-US" sz="3200" dirty="0" smtClean="0"/>
              <a:t>He was a </a:t>
            </a:r>
            <a:r>
              <a:rPr lang="en-US" sz="3200" dirty="0" smtClean="0"/>
              <a:t>Republican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806" y="1993208"/>
            <a:ext cx="2981325" cy="3333750"/>
          </a:xfrm>
        </p:spPr>
      </p:pic>
    </p:spTree>
    <p:extLst>
      <p:ext uri="{BB962C8B-B14F-4D97-AF65-F5344CB8AC3E}">
        <p14:creationId xmlns:p14="http://schemas.microsoft.com/office/powerpoint/2010/main" val="290711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480" y="500062"/>
            <a:ext cx="10515600" cy="1325563"/>
          </a:xfrm>
        </p:spPr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Lincoln was surprisingly disliked during his lifetime.</a:t>
            </a:r>
          </a:p>
          <a:p>
            <a:r>
              <a:rPr lang="en-US" sz="3200" dirty="0" smtClean="0"/>
              <a:t>He was the tallest president.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70" y="1952784"/>
            <a:ext cx="4229100" cy="3822700"/>
          </a:xfrm>
        </p:spPr>
      </p:pic>
    </p:spTree>
    <p:extLst>
      <p:ext uri="{BB962C8B-B14F-4D97-AF65-F5344CB8AC3E}">
        <p14:creationId xmlns:p14="http://schemas.microsoft.com/office/powerpoint/2010/main" val="391394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986" y="352246"/>
            <a:ext cx="10515600" cy="1325563"/>
          </a:xfrm>
        </p:spPr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986" y="1822450"/>
            <a:ext cx="5181600" cy="4351338"/>
          </a:xfrm>
        </p:spPr>
        <p:txBody>
          <a:bodyPr/>
          <a:lstStyle/>
          <a:p>
            <a:r>
              <a:rPr lang="en-US" dirty="0" smtClean="0"/>
              <a:t>He declared the slaves free.</a:t>
            </a:r>
          </a:p>
          <a:p>
            <a:r>
              <a:rPr lang="en-US" dirty="0" smtClean="0"/>
              <a:t>He had a wart on his right cheek, a scar on his thumb from an ax accident, and a scar over his right eye  from a fight with a gang of thieves.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697" y="602318"/>
            <a:ext cx="2146889" cy="220700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110" y="3003372"/>
            <a:ext cx="3152001" cy="278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2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375286"/>
            <a:ext cx="5157787" cy="823912"/>
          </a:xfrm>
        </p:spPr>
        <p:txBody>
          <a:bodyPr/>
          <a:lstStyle/>
          <a:p>
            <a:r>
              <a:rPr lang="en-US" dirty="0" smtClean="0"/>
              <a:t>By: Emma 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3" y="1431925"/>
            <a:ext cx="3676433" cy="475773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375286"/>
            <a:ext cx="5183188" cy="823912"/>
          </a:xfrm>
        </p:spPr>
        <p:txBody>
          <a:bodyPr/>
          <a:lstStyle/>
          <a:p>
            <a:r>
              <a:rPr lang="en-US" dirty="0" smtClean="0"/>
              <a:t>By: Margaret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77" y="1431925"/>
            <a:ext cx="3676433" cy="4757738"/>
          </a:xfrm>
        </p:spPr>
      </p:pic>
    </p:spTree>
    <p:extLst>
      <p:ext uri="{BB962C8B-B14F-4D97-AF65-F5344CB8AC3E}">
        <p14:creationId xmlns:p14="http://schemas.microsoft.com/office/powerpoint/2010/main" val="170202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POTUS</a:t>
            </a:r>
          </a:p>
          <a:p>
            <a:r>
              <a:rPr lang="en-US" dirty="0"/>
              <a:t>President Encyclopedia</a:t>
            </a:r>
          </a:p>
          <a:p>
            <a:r>
              <a:rPr lang="en-US" dirty="0"/>
              <a:t>Fact Monster</a:t>
            </a:r>
          </a:p>
          <a:p>
            <a:r>
              <a:rPr lang="en-US" dirty="0"/>
              <a:t>Miller Center</a:t>
            </a:r>
          </a:p>
          <a:p>
            <a:r>
              <a:rPr lang="en-US" u="sng" dirty="0"/>
              <a:t>Presidential Pets </a:t>
            </a:r>
            <a:r>
              <a:rPr lang="en-US" dirty="0"/>
              <a:t>by Julia </a:t>
            </a:r>
            <a:r>
              <a:rPr lang="en-US" dirty="0" err="1"/>
              <a:t>Moberg</a:t>
            </a:r>
            <a:endParaRPr lang="en-US" dirty="0"/>
          </a:p>
          <a:p>
            <a:r>
              <a:rPr lang="en-US" u="sng" dirty="0"/>
              <a:t>I Wish I Knew That President</a:t>
            </a:r>
            <a:r>
              <a:rPr lang="en-US" dirty="0"/>
              <a:t> by P.A </a:t>
            </a:r>
            <a:r>
              <a:rPr lang="en-US" dirty="0" err="1"/>
              <a:t>Halbert</a:t>
            </a:r>
            <a:endParaRPr lang="en-US" u="sng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279</Words>
  <Application>Microsoft Office PowerPoint</Application>
  <PresentationFormat>Widescreen</PresentationFormat>
  <Paragraphs>330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Abraham Lincoln</vt:lpstr>
      <vt:lpstr>PERSONAL FACTS</vt:lpstr>
      <vt:lpstr>PERSONAL FACTS</vt:lpstr>
      <vt:lpstr>President in Office Facts</vt:lpstr>
      <vt:lpstr>President In Office Facts</vt:lpstr>
      <vt:lpstr>FUN FACTS</vt:lpstr>
      <vt:lpstr>Fun Facts</vt:lpstr>
      <vt:lpstr>PowerPoint Presentation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lowerschool</dc:creator>
  <cp:lastModifiedBy>lowerschool</cp:lastModifiedBy>
  <cp:revision>35</cp:revision>
  <dcterms:created xsi:type="dcterms:W3CDTF">2015-03-12T16:43:30Z</dcterms:created>
  <dcterms:modified xsi:type="dcterms:W3CDTF">2015-04-30T16:59:26Z</dcterms:modified>
</cp:coreProperties>
</file>