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7" r:id="rId6"/>
    <p:sldId id="258" r:id="rId7"/>
    <p:sldId id="259" r:id="rId8"/>
    <p:sldId id="266" r:id="rId9"/>
    <p:sldId id="261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5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E6BB-BE32-42FD-9578-612A77A228E4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34BD-EC00-41A4-8FBA-4D7CCA5A6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7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E6BB-BE32-42FD-9578-612A77A228E4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34BD-EC00-41A4-8FBA-4D7CCA5A6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5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E6BB-BE32-42FD-9578-612A77A228E4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34BD-EC00-41A4-8FBA-4D7CCA5A6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1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E6BB-BE32-42FD-9578-612A77A228E4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34BD-EC00-41A4-8FBA-4D7CCA5A6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7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E6BB-BE32-42FD-9578-612A77A228E4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34BD-EC00-41A4-8FBA-4D7CCA5A6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2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E6BB-BE32-42FD-9578-612A77A228E4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34BD-EC00-41A4-8FBA-4D7CCA5A6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1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E6BB-BE32-42FD-9578-612A77A228E4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34BD-EC00-41A4-8FBA-4D7CCA5A6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9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E6BB-BE32-42FD-9578-612A77A228E4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34BD-EC00-41A4-8FBA-4D7CCA5A6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E6BB-BE32-42FD-9578-612A77A228E4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34BD-EC00-41A4-8FBA-4D7CCA5A6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2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E6BB-BE32-42FD-9578-612A77A228E4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34BD-EC00-41A4-8FBA-4D7CCA5A6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21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E6BB-BE32-42FD-9578-612A77A228E4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34BD-EC00-41A4-8FBA-4D7CCA5A6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5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E6BB-BE32-42FD-9578-612A77A228E4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C34BD-EC00-41A4-8FBA-4D7CCA5A6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5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J</a:t>
            </a:r>
            <a:r>
              <a:rPr lang="en-US" b="1" dirty="0" smtClean="0">
                <a:solidFill>
                  <a:srgbClr val="FFFF00"/>
                </a:solidFill>
              </a:rPr>
              <a:t>ames Earl Carter JR.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By </a:t>
            </a:r>
            <a:r>
              <a:rPr lang="en-US" sz="2800" dirty="0">
                <a:solidFill>
                  <a:srgbClr val="FFFF00"/>
                </a:solidFill>
              </a:rPr>
              <a:t>J</a:t>
            </a:r>
            <a:r>
              <a:rPr lang="en-US" sz="2800" dirty="0" smtClean="0">
                <a:solidFill>
                  <a:srgbClr val="FFFF00"/>
                </a:solidFill>
              </a:rPr>
              <a:t>ake and </a:t>
            </a:r>
            <a:r>
              <a:rPr lang="en-US" sz="2800" dirty="0" err="1" smtClean="0">
                <a:solidFill>
                  <a:srgbClr val="FFFF00"/>
                </a:solidFill>
              </a:rPr>
              <a:t>Mahala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78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5344" y="3212033"/>
            <a:ext cx="36188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THE END</a:t>
            </a:r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3366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85327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Jimmy Carter was born on October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, 1924 in Plains Georgia.</a:t>
            </a:r>
          </a:p>
          <a:p>
            <a:r>
              <a:rPr lang="en-US" sz="3200" dirty="0" smtClean="0"/>
              <a:t>The names of his mother and father were Lillian Gordy Carter and James Earl Carter.</a:t>
            </a:r>
          </a:p>
          <a:p>
            <a:r>
              <a:rPr lang="en-US" sz="3200" dirty="0" smtClean="0"/>
              <a:t>Jimmy Carter had one sister and two brothers.</a:t>
            </a:r>
          </a:p>
          <a:p>
            <a:r>
              <a:rPr lang="en-US" sz="3200" dirty="0" smtClean="0"/>
              <a:t>Jimmy Carter lived in Georgia.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06" y="1464524"/>
            <a:ext cx="3472530" cy="231502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06" y="3997258"/>
            <a:ext cx="3472530" cy="236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78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369417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Jimmy Carter went to Annapolis school.</a:t>
            </a:r>
          </a:p>
          <a:p>
            <a:r>
              <a:rPr lang="en-US" sz="3200" dirty="0" smtClean="0"/>
              <a:t>His wife was Eleanor Rosalynn Smith.</a:t>
            </a:r>
          </a:p>
          <a:p>
            <a:r>
              <a:rPr lang="en-US" sz="3200" dirty="0" smtClean="0"/>
              <a:t>Jimmy Carters kids names were Jack, Chip, Jeff, and Amy.</a:t>
            </a:r>
          </a:p>
          <a:p>
            <a:r>
              <a:rPr lang="en-US" sz="3200" dirty="0" smtClean="0"/>
              <a:t>Carter had one dog and one cat.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837" y="4069723"/>
            <a:ext cx="3298986" cy="22337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964" y="1212223"/>
            <a:ext cx="21526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0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/>
              <a:t>Jimmy Carter was a </a:t>
            </a:r>
            <a:r>
              <a:rPr lang="en-US" sz="3200" dirty="0" smtClean="0"/>
              <a:t>peanut farmer before he was President.</a:t>
            </a:r>
          </a:p>
          <a:p>
            <a:r>
              <a:rPr lang="en-US" sz="3200" dirty="0" smtClean="0"/>
              <a:t>Jimmy Carter and Rosalynn Carter are alive and make homes for Habitat for Humanity.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3318981"/>
            <a:ext cx="3821806" cy="265060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366982"/>
            <a:ext cx="3680138" cy="278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4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 Office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46690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Jimmy Carter was the 39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 President.</a:t>
            </a:r>
          </a:p>
          <a:p>
            <a:r>
              <a:rPr lang="en-US" sz="3200" dirty="0" smtClean="0"/>
              <a:t>He was in the office from January  20</a:t>
            </a:r>
            <a:r>
              <a:rPr lang="en-US" sz="3200" baseline="30000" dirty="0" smtClean="0"/>
              <a:t>th</a:t>
            </a:r>
            <a:r>
              <a:rPr lang="en-US" sz="3200" dirty="0"/>
              <a:t>,</a:t>
            </a:r>
            <a:r>
              <a:rPr lang="en-US" sz="3200" dirty="0" smtClean="0"/>
              <a:t> 1977 to January 20th 1981.</a:t>
            </a:r>
          </a:p>
          <a:p>
            <a:r>
              <a:rPr lang="en-US" sz="3200" dirty="0" smtClean="0"/>
              <a:t>His Vice </a:t>
            </a:r>
            <a:r>
              <a:rPr lang="en-US" sz="3200" dirty="0"/>
              <a:t>P</a:t>
            </a:r>
            <a:r>
              <a:rPr lang="en-US" sz="3200" dirty="0" smtClean="0"/>
              <a:t>resident was Walter Mondale.</a:t>
            </a:r>
          </a:p>
          <a:p>
            <a:r>
              <a:rPr lang="en-US" sz="3200" dirty="0" smtClean="0"/>
              <a:t>He was in the Democrat political party.     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92" y="1825625"/>
            <a:ext cx="5056649" cy="2844365"/>
          </a:xfrm>
        </p:spPr>
      </p:pic>
    </p:spTree>
    <p:extLst>
      <p:ext uri="{BB962C8B-B14F-4D97-AF65-F5344CB8AC3E}">
        <p14:creationId xmlns:p14="http://schemas.microsoft.com/office/powerpoint/2010/main" val="381988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Office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Carter got 40,877,977 votes.</a:t>
            </a:r>
          </a:p>
          <a:p>
            <a:r>
              <a:rPr lang="en-US" sz="3200" dirty="0" smtClean="0"/>
              <a:t>He made $200,000, a year and $50,000, expenses.</a:t>
            </a:r>
          </a:p>
          <a:p>
            <a:r>
              <a:rPr lang="en-US" sz="3200" dirty="0" smtClean="0"/>
              <a:t>There was no war when he was president.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886" y="1825625"/>
            <a:ext cx="4288662" cy="2859108"/>
          </a:xfrm>
        </p:spPr>
      </p:pic>
    </p:spTree>
    <p:extLst>
      <p:ext uri="{BB962C8B-B14F-4D97-AF65-F5344CB8AC3E}">
        <p14:creationId xmlns:p14="http://schemas.microsoft.com/office/powerpoint/2010/main" val="2082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Carter was in the Navy.</a:t>
            </a:r>
          </a:p>
          <a:p>
            <a:r>
              <a:rPr lang="en-US" sz="3200" dirty="0" smtClean="0"/>
              <a:t>He was the best player on his basketball team.</a:t>
            </a:r>
          </a:p>
          <a:p>
            <a:r>
              <a:rPr lang="en-US" sz="3200" dirty="0" smtClean="0"/>
              <a:t>Jimmy Carter was the Governor of Georgia.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76" y="1825625"/>
            <a:ext cx="3489773" cy="4351338"/>
          </a:xfrm>
        </p:spPr>
      </p:pic>
    </p:spTree>
    <p:extLst>
      <p:ext uri="{BB962C8B-B14F-4D97-AF65-F5344CB8AC3E}">
        <p14:creationId xmlns:p14="http://schemas.microsoft.com/office/powerpoint/2010/main" val="14415847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Jimmy Carter has been one of the most active former Presidents in history.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786" y="1143045"/>
            <a:ext cx="3262248" cy="4351338"/>
          </a:xfrm>
        </p:spPr>
      </p:pic>
    </p:spTree>
    <p:extLst>
      <p:ext uri="{BB962C8B-B14F-4D97-AF65-F5344CB8AC3E}">
        <p14:creationId xmlns:p14="http://schemas.microsoft.com/office/powerpoint/2010/main" val="46911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650854"/>
            <a:ext cx="5157787" cy="823912"/>
          </a:xfrm>
        </p:spPr>
        <p:txBody>
          <a:bodyPr/>
          <a:lstStyle/>
          <a:p>
            <a:r>
              <a:rPr lang="en-US" dirty="0" smtClean="0"/>
              <a:t>By </a:t>
            </a:r>
            <a:r>
              <a:rPr lang="en-US" dirty="0" err="1"/>
              <a:t>M</a:t>
            </a:r>
            <a:r>
              <a:rPr lang="en-US" dirty="0" err="1" smtClean="0"/>
              <a:t>ahala</a:t>
            </a:r>
            <a:r>
              <a:rPr lang="en-US" dirty="0" smtClean="0"/>
              <a:t> Bell. 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61" y="1681163"/>
            <a:ext cx="3483840" cy="450850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650854"/>
            <a:ext cx="5183188" cy="823912"/>
          </a:xfrm>
        </p:spPr>
        <p:txBody>
          <a:bodyPr/>
          <a:lstStyle/>
          <a:p>
            <a:r>
              <a:rPr lang="en-US" dirty="0" smtClean="0"/>
              <a:t>By Jake </a:t>
            </a:r>
            <a:r>
              <a:rPr lang="en-US" dirty="0" err="1" smtClean="0"/>
              <a:t>Bodiford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874" y="1681163"/>
            <a:ext cx="3483840" cy="4508500"/>
          </a:xfrm>
        </p:spPr>
      </p:pic>
    </p:spTree>
    <p:extLst>
      <p:ext uri="{BB962C8B-B14F-4D97-AF65-F5344CB8AC3E}">
        <p14:creationId xmlns:p14="http://schemas.microsoft.com/office/powerpoint/2010/main" val="197607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243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James Earl Carter JR.</vt:lpstr>
      <vt:lpstr>Personal Fact</vt:lpstr>
      <vt:lpstr>Personal Facts</vt:lpstr>
      <vt:lpstr>Personal Facts</vt:lpstr>
      <vt:lpstr>In Office Facts</vt:lpstr>
      <vt:lpstr>In Office Facts</vt:lpstr>
      <vt:lpstr>Fun Facts</vt:lpstr>
      <vt:lpstr>Fun Facts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 Earl Carter JR.</dc:title>
  <dc:creator>lowerschool</dc:creator>
  <cp:lastModifiedBy>lowerschool</cp:lastModifiedBy>
  <cp:revision>31</cp:revision>
  <dcterms:created xsi:type="dcterms:W3CDTF">2015-03-13T17:54:21Z</dcterms:created>
  <dcterms:modified xsi:type="dcterms:W3CDTF">2015-05-01T19:05:58Z</dcterms:modified>
</cp:coreProperties>
</file>