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9" r:id="rId6"/>
    <p:sldId id="262" r:id="rId7"/>
    <p:sldId id="258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CC00"/>
    <a:srgbClr val="00FF00"/>
    <a:srgbClr val="00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2FC2-D5FA-440C-AC31-52297D4876F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CE53-9532-4AE3-916B-D03931747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1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2FC2-D5FA-440C-AC31-52297D4876F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CE53-9532-4AE3-916B-D03931747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2FC2-D5FA-440C-AC31-52297D4876F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CE53-9532-4AE3-916B-D03931747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0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2FC2-D5FA-440C-AC31-52297D4876F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CE53-9532-4AE3-916B-D03931747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5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2FC2-D5FA-440C-AC31-52297D4876F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CE53-9532-4AE3-916B-D03931747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2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2FC2-D5FA-440C-AC31-52297D4876F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CE53-9532-4AE3-916B-D03931747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2FC2-D5FA-440C-AC31-52297D4876F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CE53-9532-4AE3-916B-D03931747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4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2FC2-D5FA-440C-AC31-52297D4876F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CE53-9532-4AE3-916B-D03931747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2FC2-D5FA-440C-AC31-52297D4876F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CE53-9532-4AE3-916B-D03931747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1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2FC2-D5FA-440C-AC31-52297D4876F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CE53-9532-4AE3-916B-D03931747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2FC2-D5FA-440C-AC31-52297D4876F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CE53-9532-4AE3-916B-D03931747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9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92FC2-D5FA-440C-AC31-52297D4876F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2CE53-9532-4AE3-916B-D03931747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686" y="2830286"/>
            <a:ext cx="9144000" cy="1332820"/>
          </a:xfrm>
        </p:spPr>
        <p:txBody>
          <a:bodyPr/>
          <a:lstStyle/>
          <a:p>
            <a:r>
              <a:rPr lang="en-US" b="1" dirty="0" smtClean="0"/>
              <a:t>Thomas Jefferson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657" y="4374923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By</a:t>
            </a:r>
            <a:r>
              <a:rPr lang="en-US" sz="2800" dirty="0" smtClean="0"/>
              <a:t> </a:t>
            </a:r>
            <a:r>
              <a:rPr lang="en-US" sz="3200" dirty="0" smtClean="0"/>
              <a:t>Maggie and Logan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940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Personal Facts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672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Thomas Jefferson  was born April 13</a:t>
            </a:r>
            <a:r>
              <a:rPr lang="en-US" baseline="30000" dirty="0" smtClean="0"/>
              <a:t>th</a:t>
            </a:r>
            <a:r>
              <a:rPr lang="en-US" dirty="0" smtClean="0"/>
              <a:t>, 1743 in Shadwell, Virginia.</a:t>
            </a:r>
          </a:p>
          <a:p>
            <a:r>
              <a:rPr lang="en-US" dirty="0" smtClean="0"/>
              <a:t>He had no brothers or sisters.</a:t>
            </a:r>
          </a:p>
          <a:p>
            <a:r>
              <a:rPr lang="en-US" dirty="0" smtClean="0"/>
              <a:t>His mom and dad were Peter and Jane.</a:t>
            </a:r>
          </a:p>
          <a:p>
            <a:r>
              <a:rPr lang="en-US" dirty="0" smtClean="0"/>
              <a:t>His first lady was Martha </a:t>
            </a:r>
            <a:r>
              <a:rPr lang="en-US" dirty="0" err="1" smtClean="0"/>
              <a:t>Wayles</a:t>
            </a:r>
            <a:r>
              <a:rPr lang="en-US" dirty="0"/>
              <a:t> </a:t>
            </a:r>
            <a:r>
              <a:rPr lang="en-US" dirty="0" smtClean="0"/>
              <a:t>Skelton.</a:t>
            </a:r>
          </a:p>
          <a:p>
            <a:r>
              <a:rPr lang="en-US" dirty="0" smtClean="0"/>
              <a:t>He had three pets, a Mockingbird and two bear cubs.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71" y="1027906"/>
            <a:ext cx="3648384" cy="4351338"/>
          </a:xfrm>
        </p:spPr>
      </p:pic>
    </p:spTree>
    <p:extLst>
      <p:ext uri="{BB962C8B-B14F-4D97-AF65-F5344CB8AC3E}">
        <p14:creationId xmlns:p14="http://schemas.microsoft.com/office/powerpoint/2010/main" val="3823321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205"/>
            <a:ext cx="10515600" cy="1325563"/>
          </a:xfrm>
        </p:spPr>
        <p:txBody>
          <a:bodyPr/>
          <a:lstStyle/>
          <a:p>
            <a:r>
              <a:rPr lang="en-US" dirty="0" smtClean="0">
                <a:ea typeface="FangSong" panose="02010609060101010101" pitchFamily="49" charset="-122"/>
              </a:rPr>
              <a:t>Personal Facts</a:t>
            </a:r>
            <a:endParaRPr lang="en-US" dirty="0">
              <a:ea typeface="FangSong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5911" y="1690688"/>
            <a:ext cx="5964072" cy="4486275"/>
          </a:xfrm>
        </p:spPr>
        <p:txBody>
          <a:bodyPr>
            <a:noAutofit/>
          </a:bodyPr>
          <a:lstStyle/>
          <a:p>
            <a:r>
              <a:rPr lang="en-US" sz="3200" dirty="0" smtClean="0"/>
              <a:t>Before Thomas Jefferson was president he had two jobs, a lawyer and a planter.</a:t>
            </a:r>
          </a:p>
          <a:p>
            <a:r>
              <a:rPr lang="en-US" sz="3200" dirty="0" smtClean="0"/>
              <a:t>He graduated from the College of William and Mary.</a:t>
            </a:r>
          </a:p>
          <a:p>
            <a:r>
              <a:rPr lang="en-US" sz="3200" dirty="0" smtClean="0"/>
              <a:t>He had no kids.</a:t>
            </a:r>
          </a:p>
          <a:p>
            <a:r>
              <a:rPr lang="en-US" sz="3200" dirty="0" smtClean="0"/>
              <a:t>He was President from March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1801 to March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, 1809</a:t>
            </a:r>
          </a:p>
          <a:p>
            <a:r>
              <a:rPr lang="en-US" sz="3200" dirty="0" smtClean="0"/>
              <a:t>Thomas Jefferson </a:t>
            </a:r>
            <a:r>
              <a:rPr lang="en-US" sz="3200" dirty="0"/>
              <a:t>died July 4</a:t>
            </a:r>
            <a:r>
              <a:rPr lang="en-US" sz="3200" baseline="30000" dirty="0"/>
              <a:t>th</a:t>
            </a:r>
            <a:r>
              <a:rPr lang="en-US" sz="3200" dirty="0"/>
              <a:t>, 1826 at </a:t>
            </a:r>
            <a:r>
              <a:rPr lang="en-US" sz="3200" dirty="0" smtClean="0"/>
              <a:t>Monticello.</a:t>
            </a:r>
            <a:endParaRPr lang="en-US" sz="3200" dirty="0"/>
          </a:p>
          <a:p>
            <a:endParaRPr lang="en-US" sz="32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690688"/>
            <a:ext cx="4572000" cy="2999232"/>
          </a:xfrm>
        </p:spPr>
      </p:pic>
    </p:spTree>
    <p:extLst>
      <p:ext uri="{BB962C8B-B14F-4D97-AF65-F5344CB8AC3E}">
        <p14:creationId xmlns:p14="http://schemas.microsoft.com/office/powerpoint/2010/main" val="4111140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7292" y="1941535"/>
            <a:ext cx="531882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Thomas Jefferson was the 3</a:t>
            </a:r>
            <a:r>
              <a:rPr lang="en-US" baseline="30000" dirty="0" smtClean="0"/>
              <a:t>rd</a:t>
            </a:r>
            <a:r>
              <a:rPr lang="en-US" dirty="0" smtClean="0"/>
              <a:t> President.</a:t>
            </a:r>
            <a:endParaRPr lang="en-US" dirty="0"/>
          </a:p>
          <a:p>
            <a:r>
              <a:rPr lang="en-US" dirty="0" smtClean="0"/>
              <a:t>He was in Office from March 4</a:t>
            </a:r>
            <a:r>
              <a:rPr lang="en-US" baseline="30000" dirty="0" smtClean="0"/>
              <a:t>th</a:t>
            </a:r>
            <a:r>
              <a:rPr lang="en-US" dirty="0" smtClean="0"/>
              <a:t>, 1801 to March 3</a:t>
            </a:r>
            <a:r>
              <a:rPr lang="en-US" baseline="30000" dirty="0" smtClean="0"/>
              <a:t>rd</a:t>
            </a:r>
            <a:r>
              <a:rPr lang="en-US" dirty="0" smtClean="0"/>
              <a:t>,1809.</a:t>
            </a:r>
          </a:p>
          <a:p>
            <a:r>
              <a:rPr lang="en-US" dirty="0" smtClean="0"/>
              <a:t>He was 58 when he became President.</a:t>
            </a:r>
          </a:p>
          <a:p>
            <a:r>
              <a:rPr lang="en-US" dirty="0" smtClean="0"/>
              <a:t>Thomas Jefferson’s Vice Presidents were Aaron Burr and George Clinton.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8" y="2461643"/>
            <a:ext cx="4580362" cy="3041361"/>
          </a:xfrm>
        </p:spPr>
      </p:pic>
    </p:spTree>
    <p:extLst>
      <p:ext uri="{BB962C8B-B14F-4D97-AF65-F5344CB8AC3E}">
        <p14:creationId xmlns:p14="http://schemas.microsoft.com/office/powerpoint/2010/main" val="398607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 In Office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 Thomas Jefferson was </a:t>
            </a:r>
            <a:r>
              <a:rPr lang="en-US" sz="3200" dirty="0"/>
              <a:t>a Democratic-Republican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He </a:t>
            </a:r>
            <a:r>
              <a:rPr lang="en-US" sz="3200" dirty="0"/>
              <a:t>had a salary of </a:t>
            </a:r>
            <a:r>
              <a:rPr lang="en-US" sz="3200" dirty="0" smtClean="0"/>
              <a:t>$25,000 </a:t>
            </a:r>
            <a:r>
              <a:rPr lang="en-US" sz="3200" dirty="0"/>
              <a:t>a year.</a:t>
            </a:r>
          </a:p>
          <a:p>
            <a:r>
              <a:rPr lang="en-US" sz="3200" dirty="0"/>
              <a:t>There was not a war when he was President.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31" y="1949192"/>
            <a:ext cx="5181600" cy="3081201"/>
          </a:xfrm>
        </p:spPr>
      </p:pic>
    </p:spTree>
    <p:extLst>
      <p:ext uri="{BB962C8B-B14F-4D97-AF65-F5344CB8AC3E}">
        <p14:creationId xmlns:p14="http://schemas.microsoft.com/office/powerpoint/2010/main" val="265607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Thomas Jefferson’s nicknames were “Man of the People” and “Sage of Monticello”.</a:t>
            </a:r>
          </a:p>
          <a:p>
            <a:r>
              <a:rPr lang="en-US" sz="3200" dirty="0" smtClean="0"/>
              <a:t>He was Vice President for John Adams.</a:t>
            </a:r>
          </a:p>
          <a:p>
            <a:r>
              <a:rPr lang="en-US" sz="3200" dirty="0" smtClean="0"/>
              <a:t>He was a Minister to France.</a:t>
            </a:r>
          </a:p>
          <a:p>
            <a:r>
              <a:rPr lang="en-US" sz="3200" dirty="0" smtClean="0"/>
              <a:t>He was also Governor of Virginia.                 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24" y="1825625"/>
            <a:ext cx="3031236" cy="3090069"/>
          </a:xfrm>
        </p:spPr>
      </p:pic>
    </p:spTree>
    <p:extLst>
      <p:ext uri="{BB962C8B-B14F-4D97-AF65-F5344CB8AC3E}">
        <p14:creationId xmlns:p14="http://schemas.microsoft.com/office/powerpoint/2010/main" val="2727113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Thomas Jefferson became the very first President to shake hands with visitors to the White House.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29" y="1027906"/>
            <a:ext cx="3332939" cy="4351338"/>
          </a:xfrm>
        </p:spPr>
      </p:pic>
    </p:spTree>
    <p:extLst>
      <p:ext uri="{BB962C8B-B14F-4D97-AF65-F5344CB8AC3E}">
        <p14:creationId xmlns:p14="http://schemas.microsoft.com/office/powerpoint/2010/main" val="41459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By: Logan                           By: Maggie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01" y="1825625"/>
            <a:ext cx="3362397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01" y="1825625"/>
            <a:ext cx="3362397" cy="4351338"/>
          </a:xfrm>
        </p:spPr>
      </p:pic>
    </p:spTree>
    <p:extLst>
      <p:ext uri="{BB962C8B-B14F-4D97-AF65-F5344CB8AC3E}">
        <p14:creationId xmlns:p14="http://schemas.microsoft.com/office/powerpoint/2010/main" val="1647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 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5302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>
                <a:solidFill>
                  <a:srgbClr val="00B0F0"/>
                </a:solidFill>
                <a:latin typeface="Algerian" panose="04020705040A02060702" pitchFamily="82" charset="0"/>
              </a:rPr>
              <a:t>THE END</a:t>
            </a:r>
            <a:endParaRPr lang="en-US" sz="9600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9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255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FangSong</vt:lpstr>
      <vt:lpstr>Aharoni</vt:lpstr>
      <vt:lpstr>Algerian</vt:lpstr>
      <vt:lpstr>Arial</vt:lpstr>
      <vt:lpstr>Calibri</vt:lpstr>
      <vt:lpstr>Calibri Light</vt:lpstr>
      <vt:lpstr>Office Theme</vt:lpstr>
      <vt:lpstr>Thomas Jefferson</vt:lpstr>
      <vt:lpstr>Personal Facts</vt:lpstr>
      <vt:lpstr>Personal Facts</vt:lpstr>
      <vt:lpstr>President In Office Facts</vt:lpstr>
      <vt:lpstr>President In Office Facts</vt:lpstr>
      <vt:lpstr>Fun Facts</vt:lpstr>
      <vt:lpstr>Fun Facts</vt:lpstr>
      <vt:lpstr>By: Logan                           By: Maggie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Jefferson</dc:title>
  <dc:creator>lowerschool</dc:creator>
  <cp:lastModifiedBy>lowerschool</cp:lastModifiedBy>
  <cp:revision>29</cp:revision>
  <dcterms:created xsi:type="dcterms:W3CDTF">2015-03-12T16:39:13Z</dcterms:created>
  <dcterms:modified xsi:type="dcterms:W3CDTF">2015-04-30T16:58:07Z</dcterms:modified>
</cp:coreProperties>
</file>