
<file path=[Content_Types].xml><?xml version="1.0" encoding="utf-8"?>
<Types xmlns="http://schemas.openxmlformats.org/package/2006/content-types"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</p:sldMasterIdLst>
  <p:sldIdLst>
    <p:sldId id="256" r:id="rId6"/>
    <p:sldId id="263" r:id="rId7"/>
    <p:sldId id="264" r:id="rId8"/>
    <p:sldId id="265" r:id="rId9"/>
    <p:sldId id="258" r:id="rId10"/>
    <p:sldId id="259" r:id="rId11"/>
    <p:sldId id="266" r:id="rId12"/>
    <p:sldId id="260" r:id="rId13"/>
    <p:sldId id="261" r:id="rId14"/>
    <p:sldId id="267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FF"/>
    <a:srgbClr val="2929FF"/>
    <a:srgbClr val="0000FF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0569-F130-4420-BBE6-87E7ABE543B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3D22-8412-46C1-A24C-61FF6BEC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1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0569-F130-4420-BBE6-87E7ABE543B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3D22-8412-46C1-A24C-61FF6BEC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3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0569-F130-4420-BBE6-87E7ABE543B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3D22-8412-46C1-A24C-61FF6BEC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C98-3C26-42D0-A3A5-878F97FA0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CBE-5EC9-4D31-AC6D-CBFC7015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72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C98-3C26-42D0-A3A5-878F97FA0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CBE-5EC9-4D31-AC6D-CBFC7015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72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C98-3C26-42D0-A3A5-878F97FA0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CBE-5EC9-4D31-AC6D-CBFC7015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7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C98-3C26-42D0-A3A5-878F97FA0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CBE-5EC9-4D31-AC6D-CBFC7015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7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0569-F130-4420-BBE6-87E7ABE543B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3D22-8412-46C1-A24C-61FF6BEC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0569-F130-4420-BBE6-87E7ABE543B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3D22-8412-46C1-A24C-61FF6BEC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7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0569-F130-4420-BBE6-87E7ABE543B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3D22-8412-46C1-A24C-61FF6BEC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8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0569-F130-4420-BBE6-87E7ABE543B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3D22-8412-46C1-A24C-61FF6BEC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7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0569-F130-4420-BBE6-87E7ABE543B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3D22-8412-46C1-A24C-61FF6BEC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0569-F130-4420-BBE6-87E7ABE543B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3D22-8412-46C1-A24C-61FF6BEC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0569-F130-4420-BBE6-87E7ABE543B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3D22-8412-46C1-A24C-61FF6BEC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1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0569-F130-4420-BBE6-87E7ABE543B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3D22-8412-46C1-A24C-61FF6BEC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3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50569-F130-4420-BBE6-87E7ABE543B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C3D22-8412-46C1-A24C-61FF6BEC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0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AC98-3C26-42D0-A3A5-878F97FA0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96CBE-5EC9-4D31-AC6D-CBFC7015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3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AC98-3C26-42D0-A3A5-878F97FA0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96CBE-5EC9-4D31-AC6D-CBFC7015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3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AC98-3C26-42D0-A3A5-878F97FA0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96CBE-5EC9-4D31-AC6D-CBFC7015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3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AC98-3C26-42D0-A3A5-878F97FA0C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96CBE-5EC9-4D31-AC6D-CBFC7015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3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2960" y="-350520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000066"/>
                </a:solidFill>
              </a:rPr>
              <a:t>Ronald Wilson Reagan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3930" y="2045845"/>
            <a:ext cx="36902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By Mac Cobb 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66"/>
                </a:solidFill>
              </a:rPr>
              <a:t>and </a:t>
            </a:r>
          </a:p>
          <a:p>
            <a:pPr algn="ctr"/>
            <a:r>
              <a:rPr lang="en-US" sz="2800" b="1" dirty="0" smtClean="0">
                <a:solidFill>
                  <a:srgbClr val="000066"/>
                </a:solidFill>
              </a:rPr>
              <a:t>Anne </a:t>
            </a:r>
            <a:r>
              <a:rPr lang="en-US" sz="2800" b="1" dirty="0">
                <a:solidFill>
                  <a:srgbClr val="000066"/>
                </a:solidFill>
              </a:rPr>
              <a:t>Marie Combs</a:t>
            </a:r>
          </a:p>
        </p:txBody>
      </p:sp>
    </p:spTree>
    <p:extLst>
      <p:ext uri="{BB962C8B-B14F-4D97-AF65-F5344CB8AC3E}">
        <p14:creationId xmlns:p14="http://schemas.microsoft.com/office/powerpoint/2010/main" val="982478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7120" y="391775"/>
            <a:ext cx="245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The End</a:t>
            </a:r>
            <a:endParaRPr lang="en-US" sz="540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9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575583"/>
            <a:ext cx="5843955" cy="4756126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/>
              <a:t>Ronald Reagan was born February 6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, 1911 in Tampico, </a:t>
            </a:r>
            <a:r>
              <a:rPr lang="en-US" sz="3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US" sz="3800" dirty="0" smtClean="0"/>
              <a:t>llinois.</a:t>
            </a:r>
          </a:p>
          <a:p>
            <a:r>
              <a:rPr lang="en-US" sz="3800" dirty="0" smtClean="0"/>
              <a:t>His dad was named John Edward Reagan and his mom was </a:t>
            </a:r>
            <a:r>
              <a:rPr lang="en-US" sz="3800" dirty="0" err="1" smtClean="0"/>
              <a:t>Nelle</a:t>
            </a:r>
            <a:r>
              <a:rPr lang="en-US" sz="3800" dirty="0" smtClean="0"/>
              <a:t> Wilson Reagan.</a:t>
            </a:r>
          </a:p>
          <a:p>
            <a:r>
              <a:rPr lang="en-US" sz="3800" dirty="0" smtClean="0"/>
              <a:t>He had 1 brother named Neil.</a:t>
            </a:r>
          </a:p>
          <a:p>
            <a:r>
              <a:rPr lang="en-US" sz="3800" dirty="0" smtClean="0"/>
              <a:t>Before he lived in California he lived in Illinois.</a:t>
            </a:r>
          </a:p>
          <a:p>
            <a:r>
              <a:rPr lang="en-US" sz="3800" dirty="0" smtClean="0"/>
              <a:t>Reagan graduated from Eureka College.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34" y="1310858"/>
            <a:ext cx="3589730" cy="4584751"/>
          </a:xfrm>
        </p:spPr>
      </p:pic>
    </p:spTree>
    <p:extLst>
      <p:ext uri="{BB962C8B-B14F-4D97-AF65-F5344CB8AC3E}">
        <p14:creationId xmlns:p14="http://schemas.microsoft.com/office/powerpoint/2010/main" val="1347551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23963" cy="4351338"/>
          </a:xfrm>
        </p:spPr>
        <p:txBody>
          <a:bodyPr/>
          <a:lstStyle/>
          <a:p>
            <a:r>
              <a:rPr lang="en-US" sz="3200" dirty="0" smtClean="0"/>
              <a:t>His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wife was Jane Wyman.  She was not the first lady. Nancy Davis was 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Lady.</a:t>
            </a:r>
          </a:p>
          <a:p>
            <a:r>
              <a:rPr lang="en-US" sz="3200" dirty="0"/>
              <a:t> H</a:t>
            </a:r>
            <a:r>
              <a:rPr lang="en-US" sz="3200" dirty="0" smtClean="0"/>
              <a:t>e had 4 kids and </a:t>
            </a:r>
            <a:r>
              <a:rPr lang="en-US" sz="3200" dirty="0" smtClean="0"/>
              <a:t>their </a:t>
            </a:r>
            <a:r>
              <a:rPr lang="en-US" sz="3200" dirty="0" smtClean="0"/>
              <a:t>names are Maureen, Michael, Patricia, and Ronald.</a:t>
            </a:r>
          </a:p>
          <a:p>
            <a:r>
              <a:rPr lang="en-US" sz="3200" dirty="0" smtClean="0"/>
              <a:t>Reagan had 2 pets named </a:t>
            </a:r>
            <a:r>
              <a:rPr lang="en-US" sz="3200" smtClean="0"/>
              <a:t>Lucky </a:t>
            </a:r>
            <a:r>
              <a:rPr lang="en-US" sz="3200" smtClean="0"/>
              <a:t>and </a:t>
            </a:r>
            <a:r>
              <a:rPr lang="en-US" sz="3200" dirty="0" smtClean="0"/>
              <a:t>Rex 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15" y="1068947"/>
            <a:ext cx="3571221" cy="4456884"/>
          </a:xfrm>
        </p:spPr>
      </p:pic>
    </p:spTree>
    <p:extLst>
      <p:ext uri="{BB962C8B-B14F-4D97-AF65-F5344CB8AC3E}">
        <p14:creationId xmlns:p14="http://schemas.microsoft.com/office/powerpoint/2010/main" val="38853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Before he was President he was a movie actor and Governor of California.</a:t>
            </a:r>
          </a:p>
          <a:p>
            <a:r>
              <a:rPr lang="en-US" sz="3200" dirty="0" smtClean="0"/>
              <a:t>Ronald Reagan died on June 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2004 in Los Angeles, California.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13" y="1027906"/>
            <a:ext cx="3924895" cy="4830639"/>
          </a:xfrm>
        </p:spPr>
      </p:pic>
    </p:spTree>
    <p:extLst>
      <p:ext uri="{BB962C8B-B14F-4D97-AF65-F5344CB8AC3E}">
        <p14:creationId xmlns:p14="http://schemas.microsoft.com/office/powerpoint/2010/main" val="6093500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Ronald Reagan was the 40</a:t>
            </a:r>
            <a:r>
              <a:rPr lang="en-US" sz="3200" baseline="30000" dirty="0" smtClean="0"/>
              <a:t>th</a:t>
            </a:r>
            <a:r>
              <a:rPr lang="en-US" sz="3200" dirty="0"/>
              <a:t> </a:t>
            </a:r>
            <a:r>
              <a:rPr lang="en-US" sz="3200" dirty="0" smtClean="0"/>
              <a:t>president.</a:t>
            </a:r>
          </a:p>
          <a:p>
            <a:r>
              <a:rPr lang="en-US" sz="3200" dirty="0" smtClean="0"/>
              <a:t>He was in office January 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  1981 to January 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1989. </a:t>
            </a:r>
          </a:p>
          <a:p>
            <a:r>
              <a:rPr lang="en-US" sz="3200" dirty="0" smtClean="0"/>
              <a:t>Reagan was 69 when he was elected president.</a:t>
            </a:r>
          </a:p>
          <a:p>
            <a:r>
              <a:rPr lang="en-US" sz="3200" dirty="0" smtClean="0"/>
              <a:t>His Vice President was George H.W Bush.</a:t>
            </a:r>
          </a:p>
          <a:p>
            <a:r>
              <a:rPr lang="en-US" sz="3200" dirty="0" smtClean="0"/>
              <a:t>His Political Party was Republican.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00" y="2836225"/>
            <a:ext cx="5181600" cy="29247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22" y="365125"/>
            <a:ext cx="1961077" cy="247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In 1976 Reagan lost by a lot. In 1980 43,267,489 people voted for him. In 1984 53,428,357 people voted for him.</a:t>
            </a:r>
          </a:p>
          <a:p>
            <a:r>
              <a:rPr lang="en-US" sz="3200" dirty="0" smtClean="0"/>
              <a:t>He made $250,000 a year.</a:t>
            </a:r>
          </a:p>
          <a:p>
            <a:r>
              <a:rPr lang="en-US" sz="3200" dirty="0" smtClean="0"/>
              <a:t>There was no war while he was president.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90688"/>
            <a:ext cx="3479619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19" y="2762775"/>
            <a:ext cx="2677375" cy="334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Reagan was a kid he was a lifeguard.</a:t>
            </a:r>
          </a:p>
          <a:p>
            <a:r>
              <a:rPr lang="en-US" sz="3200" dirty="0" smtClean="0"/>
              <a:t>He played on a football team.</a:t>
            </a:r>
          </a:p>
          <a:p>
            <a:r>
              <a:rPr lang="en-US" sz="3200" dirty="0" smtClean="0"/>
              <a:t>He was divorced and he got married 2 times.</a:t>
            </a:r>
          </a:p>
          <a:p>
            <a:r>
              <a:rPr lang="en-US" sz="3200" dirty="0" smtClean="0"/>
              <a:t>Reagan’s family was very poor.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47" y="1825625"/>
            <a:ext cx="2657305" cy="4351338"/>
          </a:xfrm>
        </p:spPr>
      </p:pic>
    </p:spTree>
    <p:extLst>
      <p:ext uri="{BB962C8B-B14F-4D97-AF65-F5344CB8AC3E}">
        <p14:creationId xmlns:p14="http://schemas.microsoft.com/office/powerpoint/2010/main" val="3584832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102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 acted in more than 50 movies.</a:t>
            </a:r>
          </a:p>
          <a:p>
            <a:r>
              <a:rPr lang="en-US" sz="3200" dirty="0" smtClean="0"/>
              <a:t>Reagan was Governor of California for 8 years.</a:t>
            </a:r>
          </a:p>
          <a:p>
            <a:r>
              <a:rPr lang="en-US" sz="3200" dirty="0" smtClean="0"/>
              <a:t>He won his first run for Governor by almost 1,000,000 votes.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365124"/>
            <a:ext cx="4855336" cy="6464205"/>
          </a:xfrm>
        </p:spPr>
      </p:pic>
    </p:spTree>
    <p:extLst>
      <p:ext uri="{BB962C8B-B14F-4D97-AF65-F5344CB8AC3E}">
        <p14:creationId xmlns:p14="http://schemas.microsoft.com/office/powerpoint/2010/main" val="2565741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148" y="741578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By: Mac Cobb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48" y="1565490"/>
            <a:ext cx="3562112" cy="460979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4161" y="755958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By: Anne Marie Combs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1" y="1579870"/>
            <a:ext cx="3573224" cy="4624173"/>
          </a:xfrm>
        </p:spPr>
      </p:pic>
    </p:spTree>
    <p:extLst>
      <p:ext uri="{BB962C8B-B14F-4D97-AF65-F5344CB8AC3E}">
        <p14:creationId xmlns:p14="http://schemas.microsoft.com/office/powerpoint/2010/main" val="1491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332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Mongolian Baiti</vt:lpstr>
      <vt:lpstr>Office Theme</vt:lpstr>
      <vt:lpstr>1_Office Theme</vt:lpstr>
      <vt:lpstr>2_Office Theme</vt:lpstr>
      <vt:lpstr>3_Office Theme</vt:lpstr>
      <vt:lpstr>4_Office Theme</vt:lpstr>
      <vt:lpstr>Ronald Wilson Reagan</vt:lpstr>
      <vt:lpstr>Personal Facts</vt:lpstr>
      <vt:lpstr>Personal Facts</vt:lpstr>
      <vt:lpstr>Personal Facts</vt:lpstr>
      <vt:lpstr>In office facts</vt:lpstr>
      <vt:lpstr>In office facts</vt:lpstr>
      <vt:lpstr>Fun Facts</vt:lpstr>
      <vt:lpstr>Fun facts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Ronald Wilson Reagan</dc:title>
  <dc:creator>lowerschool</dc:creator>
  <cp:lastModifiedBy>lowerschool</cp:lastModifiedBy>
  <cp:revision>31</cp:revision>
  <dcterms:created xsi:type="dcterms:W3CDTF">2015-03-13T17:40:34Z</dcterms:created>
  <dcterms:modified xsi:type="dcterms:W3CDTF">2015-05-01T19:04:28Z</dcterms:modified>
</cp:coreProperties>
</file>