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57" r:id="rId5"/>
    <p:sldId id="258" r:id="rId6"/>
    <p:sldId id="259" r:id="rId7"/>
    <p:sldId id="264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66FF66"/>
    <a:srgbClr val="00FFFF"/>
    <a:srgbClr val="FF3399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2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1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4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3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4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8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7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1EE7-CBE5-4BCB-A42E-8C66ECA5A5A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1450D-9957-4FF2-915B-6652E7413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9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Ronald Wilson Reagan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960" y="3815398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By: Reagan and Luci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8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5099" y="4312809"/>
            <a:ext cx="2486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The End</a:t>
            </a:r>
            <a:endParaRPr lang="en-US" sz="5400" b="1" dirty="0">
              <a:ln w="9525">
                <a:solidFill>
                  <a:prstClr val="white"/>
                </a:solidFill>
                <a:prstDash val="solid"/>
              </a:ln>
              <a:solidFill>
                <a:srgbClr val="FF3399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492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5541335" cy="44862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Ronald Reagan was born on February 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1911 in Tampico Illinois.</a:t>
            </a:r>
          </a:p>
          <a:p>
            <a:r>
              <a:rPr lang="en-US" sz="3200" dirty="0" smtClean="0"/>
              <a:t>His mother was </a:t>
            </a:r>
            <a:r>
              <a:rPr lang="en-US" sz="3200" dirty="0" err="1" smtClean="0"/>
              <a:t>Nelle</a:t>
            </a:r>
            <a:r>
              <a:rPr lang="en-US" sz="3200" dirty="0" smtClean="0"/>
              <a:t> Wilson Reagan. His father was John Edward Reagan.</a:t>
            </a:r>
          </a:p>
          <a:p>
            <a:r>
              <a:rPr lang="en-US" sz="3200" dirty="0" smtClean="0"/>
              <a:t>Ronald Reagan lived in California.</a:t>
            </a:r>
          </a:p>
          <a:p>
            <a:r>
              <a:rPr lang="en-US" sz="3200" smtClean="0"/>
              <a:t>His brother’s </a:t>
            </a:r>
            <a:r>
              <a:rPr lang="en-US" sz="3200" dirty="0" smtClean="0"/>
              <a:t>name was Neil.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863" y="1690688"/>
            <a:ext cx="3406974" cy="4351338"/>
          </a:xfrm>
        </p:spPr>
      </p:pic>
    </p:spTree>
    <p:extLst>
      <p:ext uri="{BB962C8B-B14F-4D97-AF65-F5344CB8AC3E}">
        <p14:creationId xmlns:p14="http://schemas.microsoft.com/office/powerpoint/2010/main" val="118021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graduated from </a:t>
            </a:r>
            <a:r>
              <a:rPr lang="en-US" sz="3200" dirty="0" smtClean="0"/>
              <a:t>Eureka </a:t>
            </a:r>
            <a:r>
              <a:rPr lang="en-US" sz="3200" dirty="0"/>
              <a:t>College </a:t>
            </a:r>
            <a:r>
              <a:rPr lang="en-US" sz="3200" dirty="0" smtClean="0"/>
              <a:t>in 1932</a:t>
            </a:r>
            <a:r>
              <a:rPr lang="en-US" sz="3200" dirty="0"/>
              <a:t>.</a:t>
            </a:r>
          </a:p>
          <a:p>
            <a:r>
              <a:rPr lang="en-US" sz="3200" dirty="0"/>
              <a:t>Jane Wyman was his first wife. Nancy Davis was </a:t>
            </a:r>
            <a:r>
              <a:rPr lang="en-US" sz="3200" dirty="0" smtClean="0"/>
              <a:t>his wife and First </a:t>
            </a:r>
            <a:r>
              <a:rPr lang="en-US" sz="3200" dirty="0"/>
              <a:t>L</a:t>
            </a:r>
            <a:r>
              <a:rPr lang="en-US" sz="3200" dirty="0" smtClean="0"/>
              <a:t>ady.</a:t>
            </a:r>
          </a:p>
          <a:p>
            <a:r>
              <a:rPr lang="en-US" sz="3200" dirty="0" smtClean="0"/>
              <a:t>Ronald Reagan’s kids were Maureen, Michael, Patricia and Ronald.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346" y="701468"/>
            <a:ext cx="4448840" cy="5475495"/>
          </a:xfrm>
        </p:spPr>
      </p:pic>
    </p:spTree>
    <p:extLst>
      <p:ext uri="{BB962C8B-B14F-4D97-AF65-F5344CB8AC3E}">
        <p14:creationId xmlns:p14="http://schemas.microsoft.com/office/powerpoint/2010/main" val="333626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Office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41335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Ronald Reagan was the 40</a:t>
            </a:r>
            <a:r>
              <a:rPr lang="en-US" sz="3200" baseline="30000" dirty="0" smtClean="0"/>
              <a:t>th</a:t>
            </a:r>
            <a:r>
              <a:rPr lang="en-US" sz="3200" dirty="0"/>
              <a:t> P</a:t>
            </a:r>
            <a:r>
              <a:rPr lang="en-US" sz="3200" dirty="0" smtClean="0"/>
              <a:t>resident.</a:t>
            </a:r>
          </a:p>
          <a:p>
            <a:r>
              <a:rPr lang="en-US" sz="3200" dirty="0" smtClean="0"/>
              <a:t>He was President from January 20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1981-Janurary 20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1989.</a:t>
            </a:r>
          </a:p>
          <a:p>
            <a:r>
              <a:rPr lang="en-US" sz="3200" dirty="0" smtClean="0"/>
              <a:t>Ronald Reagan was 70 when he was elected.</a:t>
            </a:r>
          </a:p>
          <a:p>
            <a:r>
              <a:rPr lang="en-US" sz="3200" dirty="0" smtClean="0"/>
              <a:t>His Vice President was George Bush.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534" y="2182217"/>
            <a:ext cx="5181600" cy="2924725"/>
          </a:xfrm>
        </p:spPr>
      </p:pic>
    </p:spTree>
    <p:extLst>
      <p:ext uri="{BB962C8B-B14F-4D97-AF65-F5344CB8AC3E}">
        <p14:creationId xmlns:p14="http://schemas.microsoft.com/office/powerpoint/2010/main" val="305038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Office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900" dirty="0" smtClean="0"/>
              <a:t>Ronald Reagan was a Republican.</a:t>
            </a:r>
          </a:p>
          <a:p>
            <a:r>
              <a:rPr lang="en-US" sz="3900" dirty="0" smtClean="0"/>
              <a:t>In 1980 Ronald Reagan got 43,267,489 votes and in 1984 got 53,428,357 votes.</a:t>
            </a:r>
          </a:p>
          <a:p>
            <a:r>
              <a:rPr lang="en-US" sz="3900" dirty="0" smtClean="0"/>
              <a:t>He got $200,000 a year and a $50,000 expense account.</a:t>
            </a:r>
          </a:p>
          <a:p>
            <a:r>
              <a:rPr lang="en-US" sz="3900" dirty="0" smtClean="0"/>
              <a:t>Reagan sent troops to Grenada to oust communists.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970" y="1825625"/>
            <a:ext cx="3453242" cy="4351338"/>
          </a:xfrm>
        </p:spPr>
      </p:pic>
    </p:spTree>
    <p:extLst>
      <p:ext uri="{BB962C8B-B14F-4D97-AF65-F5344CB8AC3E}">
        <p14:creationId xmlns:p14="http://schemas.microsoft.com/office/powerpoint/2010/main" val="405059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Ronald Reagan was the 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left handed President.</a:t>
            </a:r>
          </a:p>
          <a:p>
            <a:r>
              <a:rPr lang="en-US" sz="3200" dirty="0" smtClean="0"/>
              <a:t>On March 30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he was shot in an assassination attempt by John W. </a:t>
            </a:r>
            <a:r>
              <a:rPr lang="en-US" sz="3200" dirty="0" err="1" smtClean="0"/>
              <a:t>Hinkley</a:t>
            </a:r>
            <a:r>
              <a:rPr lang="en-US" sz="3200" dirty="0" smtClean="0"/>
              <a:t>, </a:t>
            </a:r>
            <a:r>
              <a:rPr lang="en-US" sz="3200" dirty="0" smtClean="0"/>
              <a:t>Jr. outside of the Washington </a:t>
            </a:r>
            <a:r>
              <a:rPr lang="en-US" sz="3200" dirty="0" smtClean="0"/>
              <a:t>D.C. </a:t>
            </a:r>
            <a:r>
              <a:rPr lang="en-US" sz="3200" dirty="0" smtClean="0"/>
              <a:t>Hilton Hotel.</a:t>
            </a:r>
          </a:p>
          <a:p>
            <a:r>
              <a:rPr lang="en-US" sz="3200" dirty="0" smtClean="0"/>
              <a:t>Reagan was Governor of California from 1967-1975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65" y="1825625"/>
            <a:ext cx="3481070" cy="4351338"/>
          </a:xfrm>
        </p:spPr>
      </p:pic>
    </p:spTree>
    <p:extLst>
      <p:ext uri="{BB962C8B-B14F-4D97-AF65-F5344CB8AC3E}">
        <p14:creationId xmlns:p14="http://schemas.microsoft.com/office/powerpoint/2010/main" val="2482912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41261"/>
            <a:ext cx="5181600" cy="4351338"/>
          </a:xfrm>
        </p:spPr>
        <p:txBody>
          <a:bodyPr/>
          <a:lstStyle/>
          <a:p>
            <a:r>
              <a:rPr lang="en-US" sz="3200" dirty="0" smtClean="0"/>
              <a:t>Ronald Reagan was the only president to be a movie star.</a:t>
            </a:r>
          </a:p>
          <a:p>
            <a:r>
              <a:rPr lang="en-US" sz="3200" dirty="0" smtClean="0"/>
              <a:t>He was the only president to be  divorced.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275" y="1858169"/>
            <a:ext cx="3219450" cy="4286250"/>
          </a:xfrm>
        </p:spPr>
      </p:pic>
    </p:spTree>
    <p:extLst>
      <p:ext uri="{BB962C8B-B14F-4D97-AF65-F5344CB8AC3E}">
        <p14:creationId xmlns:p14="http://schemas.microsoft.com/office/powerpoint/2010/main" val="297822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Ronald Reagan fought in World War II.</a:t>
            </a:r>
          </a:p>
          <a:p>
            <a:r>
              <a:rPr lang="en-US" sz="3200" dirty="0" smtClean="0"/>
              <a:t>He got divorced from Jane Wyman and got married again to Nancy Davis.</a:t>
            </a:r>
          </a:p>
          <a:p>
            <a:r>
              <a:rPr lang="en-US" sz="3200" dirty="0" smtClean="0"/>
              <a:t>Ronald Reagan’s nick names were “The Gipper”, “The Communicator” and “Dutch”.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078" y="1825625"/>
            <a:ext cx="3485707" cy="4350163"/>
          </a:xfrm>
        </p:spPr>
      </p:pic>
    </p:spTree>
    <p:extLst>
      <p:ext uri="{BB962C8B-B14F-4D97-AF65-F5344CB8AC3E}">
        <p14:creationId xmlns:p14="http://schemas.microsoft.com/office/powerpoint/2010/main" val="170302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924" y="340735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By: Luci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24" y="1214110"/>
            <a:ext cx="3844745" cy="497555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7900" y="340735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By: Reagan</a:t>
            </a:r>
            <a:endParaRPr lang="en-US" sz="3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096" y="1249035"/>
            <a:ext cx="3817757" cy="4940628"/>
          </a:xfrm>
        </p:spPr>
      </p:pic>
    </p:spTree>
    <p:extLst>
      <p:ext uri="{BB962C8B-B14F-4D97-AF65-F5344CB8AC3E}">
        <p14:creationId xmlns:p14="http://schemas.microsoft.com/office/powerpoint/2010/main" val="643453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287</Words>
  <Application>Microsoft Office PowerPoint</Application>
  <PresentationFormat>Widescreen</PresentationFormat>
  <Paragraphs>141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Ronald Wilson Reagan</vt:lpstr>
      <vt:lpstr>Personal Facts</vt:lpstr>
      <vt:lpstr>Personal Facts</vt:lpstr>
      <vt:lpstr>In Office Facts</vt:lpstr>
      <vt:lpstr>In Office Facts</vt:lpstr>
      <vt:lpstr>Fun Facts</vt:lpstr>
      <vt:lpstr>Fun Facts </vt:lpstr>
      <vt:lpstr>Fun Facts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Ronald Wilson Reagan</dc:title>
  <dc:creator>lowerschool</dc:creator>
  <cp:lastModifiedBy>lowerschool</cp:lastModifiedBy>
  <cp:revision>31</cp:revision>
  <dcterms:created xsi:type="dcterms:W3CDTF">2015-03-12T16:38:30Z</dcterms:created>
  <dcterms:modified xsi:type="dcterms:W3CDTF">2015-04-30T16:56:50Z</dcterms:modified>
</cp:coreProperties>
</file>