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</p:sldMasterIdLst>
  <p:sldIdLst>
    <p:sldId id="256" r:id="rId7"/>
    <p:sldId id="257" r:id="rId8"/>
    <p:sldId id="258" r:id="rId9"/>
    <p:sldId id="260" r:id="rId10"/>
    <p:sldId id="261" r:id="rId11"/>
    <p:sldId id="259" r:id="rId12"/>
    <p:sldId id="262" r:id="rId13"/>
    <p:sldId id="263" r:id="rId14"/>
    <p:sldId id="26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9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1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4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9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6F28-414D-4ADF-B505-FFC55CDD84B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DFE6-59EE-4CA2-8F68-8B333A51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1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D8E5-C303-4667-AC9C-F0A050D86BF6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6B7D-4E3E-4BF6-A062-A75E7D03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69AE-44D7-4E06-82F4-F479C6411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4984-7841-493D-9CE9-0A6025DCD0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75" y="0"/>
            <a:ext cx="9144000" cy="1410707"/>
          </a:xfrm>
        </p:spPr>
        <p:txBody>
          <a:bodyPr/>
          <a:lstStyle/>
          <a:p>
            <a:r>
              <a:rPr lang="en-US" b="1" dirty="0" smtClean="0"/>
              <a:t>Theodore Roosevelt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9763" y="141070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By Katya and Katie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416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1440" y="2636520"/>
            <a:ext cx="5486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FFC000"/>
                </a:solidFill>
              </a:rPr>
              <a:t>THE END</a:t>
            </a:r>
            <a:endParaRPr lang="en-US" sz="7200" b="1" dirty="0">
              <a:ln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2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69" y="1954414"/>
            <a:ext cx="5181600" cy="4351338"/>
          </a:xfrm>
        </p:spPr>
        <p:txBody>
          <a:bodyPr/>
          <a:lstStyle/>
          <a:p>
            <a:r>
              <a:rPr lang="en-US" sz="3200" dirty="0" smtClean="0"/>
              <a:t>Theodore Roosevelt was born on October 27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,1858 in New York.</a:t>
            </a:r>
          </a:p>
          <a:p>
            <a:r>
              <a:rPr lang="en-US" sz="3200" dirty="0" smtClean="0"/>
              <a:t>His wife was Edith </a:t>
            </a:r>
            <a:r>
              <a:rPr lang="en-US" sz="3200" dirty="0" err="1" smtClean="0"/>
              <a:t>Carow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Roosevelt had 6 children.</a:t>
            </a:r>
          </a:p>
          <a:p>
            <a:r>
              <a:rPr lang="en-US" sz="3200" dirty="0" smtClean="0"/>
              <a:t>He had snakes, pigs, cats, a hyena, a lion, a zebra and many more pets.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65" y="1809994"/>
            <a:ext cx="3644722" cy="3508982"/>
          </a:xfrm>
        </p:spPr>
      </p:pic>
    </p:spTree>
    <p:extLst>
      <p:ext uri="{BB962C8B-B14F-4D97-AF65-F5344CB8AC3E}">
        <p14:creationId xmlns:p14="http://schemas.microsoft.com/office/powerpoint/2010/main" val="21476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He was an author, a lawyer and a public official.</a:t>
            </a:r>
          </a:p>
          <a:p>
            <a:r>
              <a:rPr lang="en-US" sz="3200" dirty="0" smtClean="0"/>
              <a:t>He went to Harvard College.</a:t>
            </a:r>
          </a:p>
          <a:p>
            <a:r>
              <a:rPr lang="en-US" sz="3200" dirty="0" smtClean="0"/>
              <a:t>Theodore Roosevelt died on January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1919 in Oyster Bay, New York.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0" y="823216"/>
            <a:ext cx="3977640" cy="4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Office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Theodore </a:t>
            </a:r>
            <a:r>
              <a:rPr lang="en-US" sz="3200" dirty="0" smtClean="0"/>
              <a:t>Roosevelt </a:t>
            </a:r>
            <a:r>
              <a:rPr lang="en-US" sz="3200" dirty="0"/>
              <a:t>was the 26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  <a:r>
              <a:rPr lang="en-US" sz="3200" dirty="0" smtClean="0"/>
              <a:t>President.</a:t>
            </a:r>
            <a:endParaRPr lang="en-US" sz="3200" dirty="0"/>
          </a:p>
          <a:p>
            <a:pPr marL="342900" indent="-342900"/>
            <a:r>
              <a:rPr lang="en-US" sz="3200" dirty="0" smtClean="0"/>
              <a:t>He worked </a:t>
            </a:r>
            <a:r>
              <a:rPr lang="en-US" sz="3200" dirty="0"/>
              <a:t>in the Oval </a:t>
            </a:r>
            <a:r>
              <a:rPr lang="en-US" sz="3200" dirty="0" smtClean="0"/>
              <a:t>Office from September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1901 to March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1909.</a:t>
            </a:r>
          </a:p>
          <a:p>
            <a:pPr marL="342900" indent="-342900"/>
            <a:r>
              <a:rPr lang="en-US" sz="3200" dirty="0" smtClean="0"/>
              <a:t>The first time when people voted for him he got 7,628,461 votes.</a:t>
            </a:r>
            <a:endParaRPr lang="en-US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89" y="1825625"/>
            <a:ext cx="5181600" cy="2924725"/>
          </a:xfrm>
        </p:spPr>
      </p:pic>
    </p:spTree>
    <p:extLst>
      <p:ext uri="{BB962C8B-B14F-4D97-AF65-F5344CB8AC3E}">
        <p14:creationId xmlns:p14="http://schemas.microsoft.com/office/powerpoint/2010/main" val="7149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Theodore Roosevelt made $50,000 a year.</a:t>
            </a:r>
          </a:p>
          <a:p>
            <a:r>
              <a:rPr lang="en-US" sz="3200" dirty="0"/>
              <a:t>His Vice President was Charles Warren Fairbanks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His Political party was Republican.</a:t>
            </a:r>
          </a:p>
          <a:p>
            <a:r>
              <a:rPr lang="en-US" sz="3200" dirty="0" smtClean="0"/>
              <a:t>Theodore Roosevelt was 43 when he was elected.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39" y="1825625"/>
            <a:ext cx="3048000" cy="3810000"/>
          </a:xfrm>
        </p:spPr>
      </p:pic>
    </p:spTree>
    <p:extLst>
      <p:ext uri="{BB962C8B-B14F-4D97-AF65-F5344CB8AC3E}">
        <p14:creationId xmlns:p14="http://schemas.microsoft.com/office/powerpoint/2010/main" val="30716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0" y="223457"/>
            <a:ext cx="10515600" cy="1325563"/>
          </a:xfrm>
        </p:spPr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 was Assistant secretary of the Navy.</a:t>
            </a:r>
          </a:p>
          <a:p>
            <a:r>
              <a:rPr lang="en-US" sz="3200" dirty="0" smtClean="0"/>
              <a:t>He was the Governor of  New York.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10821"/>
            <a:ext cx="5623181" cy="4547442"/>
          </a:xfrm>
        </p:spPr>
      </p:pic>
    </p:spTree>
    <p:extLst>
      <p:ext uri="{BB962C8B-B14F-4D97-AF65-F5344CB8AC3E}">
        <p14:creationId xmlns:p14="http://schemas.microsoft.com/office/powerpoint/2010/main" val="336623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262" y="1434662"/>
            <a:ext cx="6526924" cy="4742301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Theodore Roosevelt’s nickname was “Trustbuster Teddy”.</a:t>
            </a:r>
          </a:p>
          <a:p>
            <a:r>
              <a:rPr lang="en-US" sz="3200" dirty="0" smtClean="0"/>
              <a:t>Theodore Roosevelt's pet dog bit the pants off a French Ambassador. Roosevelt either had to send the dog away or face a war with France.</a:t>
            </a:r>
          </a:p>
          <a:p>
            <a:r>
              <a:rPr lang="en-US" sz="3200" dirty="0" smtClean="0"/>
              <a:t>He was in the Spanish America War.</a:t>
            </a:r>
          </a:p>
          <a:p>
            <a:r>
              <a:rPr lang="en-US" sz="3200" dirty="0" smtClean="0"/>
              <a:t>He was a member of New York </a:t>
            </a:r>
            <a:r>
              <a:rPr lang="en-US" sz="3200" dirty="0"/>
              <a:t>S</a:t>
            </a:r>
            <a:r>
              <a:rPr lang="en-US" sz="3200" dirty="0" smtClean="0"/>
              <a:t>tate </a:t>
            </a:r>
            <a:r>
              <a:rPr lang="en-US" sz="3200" dirty="0"/>
              <a:t>A</a:t>
            </a:r>
            <a:r>
              <a:rPr lang="en-US" sz="3200" dirty="0" smtClean="0"/>
              <a:t>ssembly.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97" y="1412169"/>
            <a:ext cx="3619337" cy="4351338"/>
          </a:xfrm>
        </p:spPr>
      </p:pic>
    </p:spTree>
    <p:extLst>
      <p:ext uri="{BB962C8B-B14F-4D97-AF65-F5344CB8AC3E}">
        <p14:creationId xmlns:p14="http://schemas.microsoft.com/office/powerpoint/2010/main" val="42674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324803"/>
            <a:ext cx="5157787" cy="823912"/>
          </a:xfrm>
        </p:spPr>
        <p:txBody>
          <a:bodyPr/>
          <a:lstStyle/>
          <a:p>
            <a:r>
              <a:rPr lang="en-US" dirty="0" smtClean="0"/>
              <a:t>By Katie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10" y="1401763"/>
            <a:ext cx="3699740" cy="4787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24803"/>
            <a:ext cx="5183188" cy="823912"/>
          </a:xfrm>
        </p:spPr>
        <p:txBody>
          <a:bodyPr/>
          <a:lstStyle/>
          <a:p>
            <a:r>
              <a:rPr lang="en-US" dirty="0" smtClean="0"/>
              <a:t>By Katya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24" y="1401763"/>
            <a:ext cx="3699740" cy="4787900"/>
          </a:xfrm>
        </p:spPr>
      </p:pic>
    </p:spTree>
    <p:extLst>
      <p:ext uri="{BB962C8B-B14F-4D97-AF65-F5344CB8AC3E}">
        <p14:creationId xmlns:p14="http://schemas.microsoft.com/office/powerpoint/2010/main" val="12178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259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Theodore Roosevelt</vt:lpstr>
      <vt:lpstr>Personal Facts</vt:lpstr>
      <vt:lpstr>Personal Facts</vt:lpstr>
      <vt:lpstr>In Office Facts</vt:lpstr>
      <vt:lpstr>In Office Facts</vt:lpstr>
      <vt:lpstr>Fun Facts</vt:lpstr>
      <vt:lpstr>Fun Facts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Theodore Roosevelt</dc:title>
  <dc:creator>lowerschool</dc:creator>
  <cp:lastModifiedBy>lowerschool</cp:lastModifiedBy>
  <cp:revision>25</cp:revision>
  <dcterms:created xsi:type="dcterms:W3CDTF">2015-03-17T16:42:09Z</dcterms:created>
  <dcterms:modified xsi:type="dcterms:W3CDTF">2015-05-01T19:02:23Z</dcterms:modified>
</cp:coreProperties>
</file>