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1" r:id="rId5"/>
    <p:sldId id="262" r:id="rId6"/>
    <p:sldId id="259" r:id="rId7"/>
    <p:sldId id="265" r:id="rId8"/>
    <p:sldId id="266" r:id="rId9"/>
    <p:sldId id="267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4276C2"/>
    <a:srgbClr val="990099"/>
    <a:srgbClr val="3399FF"/>
    <a:srgbClr val="FF3300"/>
    <a:srgbClr val="5785C9"/>
    <a:srgbClr val="99FF33"/>
    <a:srgbClr val="CC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075" autoAdjust="0"/>
  </p:normalViewPr>
  <p:slideViewPr>
    <p:cSldViewPr snapToGrid="0">
      <p:cViewPr varScale="1">
        <p:scale>
          <a:sx n="55" d="100"/>
          <a:sy n="55" d="100"/>
        </p:scale>
        <p:origin x="10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8F4-3D31-409F-9771-164A476C523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F511-6A72-4C67-A069-FEF821E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8F4-3D31-409F-9771-164A476C523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F511-6A72-4C67-A069-FEF821E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5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8F4-3D31-409F-9771-164A476C523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F511-6A72-4C67-A069-FEF821E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6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8F4-3D31-409F-9771-164A476C523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F511-6A72-4C67-A069-FEF821E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9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8F4-3D31-409F-9771-164A476C523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F511-6A72-4C67-A069-FEF821E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8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8F4-3D31-409F-9771-164A476C523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F511-6A72-4C67-A069-FEF821E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74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8F4-3D31-409F-9771-164A476C523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F511-6A72-4C67-A069-FEF821E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0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8F4-3D31-409F-9771-164A476C523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F511-6A72-4C67-A069-FEF821E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5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8F4-3D31-409F-9771-164A476C523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F511-6A72-4C67-A069-FEF821E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4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8F4-3D31-409F-9771-164A476C523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F511-6A72-4C67-A069-FEF821E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1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828F4-3D31-409F-9771-164A476C523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CF511-6A72-4C67-A069-FEF821E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28F4-3D31-409F-9771-164A476C5236}" type="datetimeFigureOut">
              <a:rPr lang="en-US" smtClean="0"/>
              <a:t>4/30/2015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CF511-6A72-4C67-A069-FEF821EFD1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6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5410" y="433940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4276C2"/>
                </a:solidFill>
              </a:rPr>
              <a:t>George H W Bush</a:t>
            </a:r>
            <a:endParaRPr lang="en-US" sz="6600" b="1" dirty="0">
              <a:solidFill>
                <a:srgbClr val="4276C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2820" y="5044296"/>
            <a:ext cx="10549180" cy="229027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By: Harper Watkins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Clara Davis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Ian Dale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5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1353" y="278969"/>
            <a:ext cx="10694849" cy="3046988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  <a:scene3d>
            <a:camera prst="isometricOffAxis2Lef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70C0"/>
                </a:solidFill>
              </a:rPr>
              <a:t>Thank you for watching</a:t>
            </a:r>
            <a:endParaRPr lang="en-US" sz="96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808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5628"/>
            <a:ext cx="10515600" cy="1325563"/>
          </a:xfrm>
        </p:spPr>
        <p:txBody>
          <a:bodyPr/>
          <a:lstStyle/>
          <a:p>
            <a:r>
              <a:rPr lang="en-US" dirty="0" smtClean="0"/>
              <a:t>PRESIDENT’S 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George Bush was born June 12, 1924 in Milton, Massachusetts .</a:t>
            </a:r>
          </a:p>
          <a:p>
            <a:r>
              <a:rPr lang="en-US" dirty="0" smtClean="0"/>
              <a:t>His mother and father are Prescott Sheldon and Dorothy Walker.</a:t>
            </a:r>
          </a:p>
          <a:p>
            <a:r>
              <a:rPr lang="en-US" dirty="0" smtClean="0"/>
              <a:t>He had 4 brothers and sisters.</a:t>
            </a:r>
          </a:p>
          <a:p>
            <a:r>
              <a:rPr lang="en-US" dirty="0" smtClean="0"/>
              <a:t>He lived in New York in a big house.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1825625"/>
            <a:ext cx="3481070" cy="4351338"/>
          </a:xfrm>
        </p:spPr>
      </p:pic>
    </p:spTree>
    <p:extLst>
      <p:ext uri="{BB962C8B-B14F-4D97-AF65-F5344CB8AC3E}">
        <p14:creationId xmlns:p14="http://schemas.microsoft.com/office/powerpoint/2010/main" val="15190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President’s Personal Facts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6552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Bush </a:t>
            </a:r>
            <a:r>
              <a:rPr lang="en-US" sz="3200" dirty="0"/>
              <a:t>went to Yale </a:t>
            </a:r>
            <a:r>
              <a:rPr lang="en-US" sz="3200" dirty="0" smtClean="0"/>
              <a:t>University.</a:t>
            </a:r>
          </a:p>
          <a:p>
            <a:r>
              <a:rPr lang="en-US" sz="3200" dirty="0" smtClean="0"/>
              <a:t>His wife was Barbara Pierce.</a:t>
            </a:r>
          </a:p>
          <a:p>
            <a:r>
              <a:rPr lang="en-US" sz="3200" dirty="0" smtClean="0"/>
              <a:t>He had 4 children named </a:t>
            </a:r>
            <a:r>
              <a:rPr lang="en-US" sz="3200" dirty="0" smtClean="0"/>
              <a:t>Robin, Neil, </a:t>
            </a:r>
            <a:r>
              <a:rPr lang="en-US" sz="3200" dirty="0" smtClean="0"/>
              <a:t>Marvin and Dorothy.</a:t>
            </a:r>
          </a:p>
          <a:p>
            <a:r>
              <a:rPr lang="en-US" sz="3200" dirty="0" smtClean="0"/>
              <a:t>His pets were Millie, a springer </a:t>
            </a:r>
            <a:r>
              <a:rPr lang="en-US" sz="3200" dirty="0" smtClean="0"/>
              <a:t>spaniel and </a:t>
            </a:r>
            <a:r>
              <a:rPr lang="en-US" sz="3200" dirty="0" smtClean="0"/>
              <a:t>Ranger, one of Millie’s </a:t>
            </a:r>
            <a:r>
              <a:rPr lang="en-US" sz="3200" dirty="0" smtClean="0"/>
              <a:t>pups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He was Director of the CIA and he was the </a:t>
            </a:r>
            <a:r>
              <a:rPr lang="en-US" sz="3200" dirty="0" smtClean="0"/>
              <a:t>Vice President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George Bush is still alive.</a:t>
            </a:r>
          </a:p>
          <a:p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627" y="2054225"/>
            <a:ext cx="3143841" cy="4351338"/>
          </a:xfrm>
        </p:spPr>
      </p:pic>
    </p:spTree>
    <p:extLst>
      <p:ext uri="{BB962C8B-B14F-4D97-AF65-F5344CB8AC3E}">
        <p14:creationId xmlns:p14="http://schemas.microsoft.com/office/powerpoint/2010/main" val="241229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BB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George H. W. Bush was the 41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President.</a:t>
            </a:r>
          </a:p>
          <a:p>
            <a:r>
              <a:rPr lang="en-US" sz="3200" dirty="0" smtClean="0"/>
              <a:t>George was elected January 20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1989 and ended January 20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1993.</a:t>
            </a:r>
          </a:p>
          <a:p>
            <a:r>
              <a:rPr lang="en-US" sz="3200" dirty="0" smtClean="0"/>
              <a:t>He was 65 years old when he was elected.</a:t>
            </a:r>
          </a:p>
          <a:p>
            <a:r>
              <a:rPr lang="en-US" sz="3200" dirty="0" smtClean="0"/>
              <a:t>Dan Quayle was his Vice President</a:t>
            </a:r>
            <a:r>
              <a:rPr lang="en-US" dirty="0" smtClean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45" y="890166"/>
            <a:ext cx="4109578" cy="488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83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9D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/>
              <a:t>George was a Republican.</a:t>
            </a:r>
          </a:p>
          <a:p>
            <a:r>
              <a:rPr lang="en-US" sz="3200" dirty="0"/>
              <a:t>48,881,278 people voted for him.</a:t>
            </a:r>
          </a:p>
          <a:p>
            <a:r>
              <a:rPr lang="en-US" sz="3200" dirty="0"/>
              <a:t>He made $ 200,000 </a:t>
            </a:r>
            <a:r>
              <a:rPr lang="en-US" sz="3200" dirty="0" smtClean="0"/>
              <a:t>+ $50,000 </a:t>
            </a:r>
            <a:r>
              <a:rPr lang="en-US" sz="3200" dirty="0"/>
              <a:t>a year.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40" y="727296"/>
            <a:ext cx="4069724" cy="5145630"/>
          </a:xfrm>
        </p:spPr>
      </p:pic>
    </p:spTree>
    <p:extLst>
      <p:ext uri="{BB962C8B-B14F-4D97-AF65-F5344CB8AC3E}">
        <p14:creationId xmlns:p14="http://schemas.microsoft.com/office/powerpoint/2010/main" val="743488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 1988 George H W Bush was elected Vice President.</a:t>
            </a:r>
          </a:p>
          <a:p>
            <a:r>
              <a:rPr lang="en-US" dirty="0" smtClean="0"/>
              <a:t>George played first baseman on the Yale University baseball team.</a:t>
            </a:r>
          </a:p>
          <a:p>
            <a:r>
              <a:rPr lang="en-US" dirty="0" smtClean="0"/>
              <a:t>He has not liked broccoli since he was a kid. When he became </a:t>
            </a:r>
            <a:r>
              <a:rPr lang="en-US" dirty="0"/>
              <a:t>p</a:t>
            </a:r>
            <a:r>
              <a:rPr lang="en-US" dirty="0" smtClean="0"/>
              <a:t>resident he did not have to eat it any more.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338" y="2070296"/>
            <a:ext cx="3057323" cy="3861995"/>
          </a:xfrm>
        </p:spPr>
      </p:pic>
    </p:spTree>
    <p:extLst>
      <p:ext uri="{BB962C8B-B14F-4D97-AF65-F5344CB8AC3E}">
        <p14:creationId xmlns:p14="http://schemas.microsoft.com/office/powerpoint/2010/main" val="2929680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147" y="115730"/>
            <a:ext cx="5157787" cy="823912"/>
          </a:xfrm>
        </p:spPr>
        <p:txBody>
          <a:bodyPr/>
          <a:lstStyle/>
          <a:p>
            <a:r>
              <a:rPr lang="en-US" dirty="0" smtClean="0"/>
              <a:t>By Harper Watkins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47" y="1075766"/>
            <a:ext cx="4332468" cy="560672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0496"/>
            <a:ext cx="5183188" cy="823912"/>
          </a:xfrm>
        </p:spPr>
        <p:txBody>
          <a:bodyPr/>
          <a:lstStyle/>
          <a:p>
            <a:r>
              <a:rPr lang="en-US" dirty="0" smtClean="0"/>
              <a:t>By Ian Dale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116970"/>
            <a:ext cx="4300628" cy="5565520"/>
          </a:xfrm>
        </p:spPr>
      </p:pic>
    </p:spTree>
    <p:extLst>
      <p:ext uri="{BB962C8B-B14F-4D97-AF65-F5344CB8AC3E}">
        <p14:creationId xmlns:p14="http://schemas.microsoft.com/office/powerpoint/2010/main" val="8180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25787" y="187643"/>
            <a:ext cx="5157787" cy="823912"/>
          </a:xfrm>
        </p:spPr>
        <p:txBody>
          <a:bodyPr/>
          <a:lstStyle/>
          <a:p>
            <a:r>
              <a:rPr lang="en-US" dirty="0" smtClean="0"/>
              <a:t>By Clara Davis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18" y="1185930"/>
            <a:ext cx="4234828" cy="5480367"/>
          </a:xfrm>
        </p:spPr>
      </p:pic>
    </p:spTree>
    <p:extLst>
      <p:ext uri="{BB962C8B-B14F-4D97-AF65-F5344CB8AC3E}">
        <p14:creationId xmlns:p14="http://schemas.microsoft.com/office/powerpoint/2010/main" val="3617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POTUS</a:t>
            </a:r>
          </a:p>
          <a:p>
            <a:r>
              <a:rPr lang="en-US" dirty="0"/>
              <a:t>President Encyclopedia</a:t>
            </a:r>
          </a:p>
          <a:p>
            <a:r>
              <a:rPr lang="en-US" dirty="0"/>
              <a:t>Fact Monster</a:t>
            </a:r>
          </a:p>
          <a:p>
            <a:r>
              <a:rPr lang="en-US" dirty="0"/>
              <a:t>Miller Center</a:t>
            </a:r>
          </a:p>
          <a:p>
            <a:r>
              <a:rPr lang="en-US" u="sng" dirty="0"/>
              <a:t>Presidential Pets </a:t>
            </a:r>
            <a:r>
              <a:rPr lang="en-US" dirty="0"/>
              <a:t>by Julia </a:t>
            </a:r>
            <a:r>
              <a:rPr lang="en-US" dirty="0" err="1"/>
              <a:t>Moberg</a:t>
            </a:r>
            <a:endParaRPr lang="en-US" dirty="0"/>
          </a:p>
          <a:p>
            <a:r>
              <a:rPr lang="en-US" u="sng" dirty="0"/>
              <a:t>I Wish I Knew That President</a:t>
            </a:r>
            <a:r>
              <a:rPr lang="en-US" dirty="0"/>
              <a:t> by P.A </a:t>
            </a:r>
            <a:r>
              <a:rPr lang="en-US" dirty="0" err="1"/>
              <a:t>Halbert</a:t>
            </a:r>
            <a:endParaRPr lang="en-US" u="sng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271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George H W Bush</vt:lpstr>
      <vt:lpstr>PRESIDENT’S PERSONAL FACTS</vt:lpstr>
      <vt:lpstr>President’s Personal Facts </vt:lpstr>
      <vt:lpstr> In Office Facts</vt:lpstr>
      <vt:lpstr>In Office Facts</vt:lpstr>
      <vt:lpstr>Fun Facts</vt:lpstr>
      <vt:lpstr>PowerPoint Presentation</vt:lpstr>
      <vt:lpstr>PowerPoint Presentation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H W Bush</dc:title>
  <dc:creator>lowerschool</dc:creator>
  <cp:lastModifiedBy>lowerschool</cp:lastModifiedBy>
  <cp:revision>37</cp:revision>
  <dcterms:created xsi:type="dcterms:W3CDTF">2015-03-12T16:28:18Z</dcterms:created>
  <dcterms:modified xsi:type="dcterms:W3CDTF">2015-04-30T16:55:06Z</dcterms:modified>
</cp:coreProperties>
</file>