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1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A94D-3616-4693-B4E6-A9E32DC11C5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F496-23A8-4C0A-BEEC-C38D4DF5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John Adams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512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9242"/>
                </a:solidFill>
              </a:rPr>
              <a:t>By Harper and Indigo</a:t>
            </a:r>
            <a:endParaRPr lang="en-US" sz="4000" b="1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9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7696" y="2645363"/>
            <a:ext cx="2691764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THE END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00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3486"/>
            <a:ext cx="5181600" cy="4413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John Adams was born in October </a:t>
            </a:r>
            <a:r>
              <a:rPr lang="en-US" sz="3200" dirty="0" smtClean="0"/>
              <a:t>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</a:t>
            </a:r>
            <a:r>
              <a:rPr lang="en-US" sz="3200" dirty="0" smtClean="0"/>
              <a:t>1735 in Massachusetts.</a:t>
            </a:r>
          </a:p>
          <a:p>
            <a:pPr marL="0" indent="0">
              <a:buNone/>
            </a:pPr>
            <a:r>
              <a:rPr lang="en-US" sz="3200" dirty="0" smtClean="0"/>
              <a:t>John Adam’s Mum and Dad names were Susanna Boylston and John Adams.</a:t>
            </a:r>
          </a:p>
          <a:p>
            <a:pPr marL="0" indent="0">
              <a:buNone/>
            </a:pPr>
            <a:r>
              <a:rPr lang="en-US" sz="3200" dirty="0" smtClean="0"/>
              <a:t>John Adams had 2 brothers named Peter and Elisha.</a:t>
            </a:r>
          </a:p>
          <a:p>
            <a:pPr marL="0" indent="0">
              <a:buNone/>
            </a:pPr>
            <a:r>
              <a:rPr lang="en-US" sz="3200" dirty="0" smtClean="0"/>
              <a:t>He went to Harvard College.       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01094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102926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Adams wife’s name was Abigail Smith.</a:t>
            </a:r>
          </a:p>
          <a:p>
            <a:r>
              <a:rPr lang="en-US" dirty="0" smtClean="0"/>
              <a:t>He had 2 girls named Abigail and Amelia.</a:t>
            </a:r>
          </a:p>
          <a:p>
            <a:r>
              <a:rPr lang="en-US" dirty="0" smtClean="0"/>
              <a:t>John Adams had a lot of horses.</a:t>
            </a:r>
          </a:p>
          <a:p>
            <a:r>
              <a:rPr lang="en-US" dirty="0" smtClean="0"/>
              <a:t>He was a teacher and a lawyer before he was President.</a:t>
            </a:r>
          </a:p>
          <a:p>
            <a:r>
              <a:rPr lang="en-US" dirty="0" smtClean="0"/>
              <a:t>John Adams died on July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1826 in </a:t>
            </a:r>
            <a:r>
              <a:rPr lang="en-US" dirty="0" smtClean="0"/>
              <a:t>Quincy, </a:t>
            </a:r>
            <a:r>
              <a:rPr lang="en-US" dirty="0" smtClean="0"/>
              <a:t>Massachusetts.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1021474"/>
            <a:ext cx="4363452" cy="4363452"/>
          </a:xfrm>
        </p:spPr>
      </p:pic>
    </p:spTree>
    <p:extLst>
      <p:ext uri="{BB962C8B-B14F-4D97-AF65-F5344CB8AC3E}">
        <p14:creationId xmlns:p14="http://schemas.microsoft.com/office/powerpoint/2010/main" val="18532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John Adams was the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</a:t>
            </a:r>
            <a:r>
              <a:rPr lang="en-US" sz="3000" dirty="0" smtClean="0"/>
              <a:t>President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He was president from March 4</a:t>
            </a:r>
            <a:r>
              <a:rPr lang="en-US" sz="3000" dirty="0" smtClean="0"/>
              <a:t>, 1797 </a:t>
            </a:r>
            <a:r>
              <a:rPr lang="en-US" sz="3000" dirty="0" smtClean="0"/>
              <a:t>to March 3</a:t>
            </a:r>
            <a:r>
              <a:rPr lang="en-US" sz="3000" dirty="0" smtClean="0"/>
              <a:t>, 1801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He was 62 when he became president.</a:t>
            </a:r>
          </a:p>
          <a:p>
            <a:r>
              <a:rPr lang="en-US" sz="3000" dirty="0" smtClean="0"/>
              <a:t>His Vice President was Thomas Jefferson.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6" y="1825625"/>
            <a:ext cx="3460547" cy="4351338"/>
          </a:xfrm>
        </p:spPr>
      </p:pic>
    </p:spTree>
    <p:extLst>
      <p:ext uri="{BB962C8B-B14F-4D97-AF65-F5344CB8AC3E}">
        <p14:creationId xmlns:p14="http://schemas.microsoft.com/office/powerpoint/2010/main" val="43531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His Political party was </a:t>
            </a:r>
            <a:r>
              <a:rPr lang="en-US" sz="3200" dirty="0" smtClean="0"/>
              <a:t>the Federalist.</a:t>
            </a:r>
          </a:p>
          <a:p>
            <a:r>
              <a:rPr lang="en-US" sz="3200" dirty="0" smtClean="0"/>
              <a:t>He made $25,000 per year.</a:t>
            </a:r>
          </a:p>
          <a:p>
            <a:r>
              <a:rPr lang="en-US" sz="3200" dirty="0" smtClean="0"/>
              <a:t>He was in the Quasi war with France.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78" y="1031331"/>
            <a:ext cx="2985017" cy="4351338"/>
          </a:xfrm>
        </p:spPr>
      </p:pic>
    </p:spTree>
    <p:extLst>
      <p:ext uri="{BB962C8B-B14F-4D97-AF65-F5344CB8AC3E}">
        <p14:creationId xmlns:p14="http://schemas.microsoft.com/office/powerpoint/2010/main" val="22100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Adams was George Washington’s Vice President.</a:t>
            </a:r>
          </a:p>
          <a:p>
            <a:r>
              <a:rPr lang="en-US" sz="3000" dirty="0" smtClean="0"/>
              <a:t>He was the first president to live in the White House.</a:t>
            </a:r>
          </a:p>
          <a:p>
            <a:r>
              <a:rPr lang="en-US" sz="3000" dirty="0" smtClean="0"/>
              <a:t>He wrote the Massachusetts State Constitution.</a:t>
            </a:r>
          </a:p>
          <a:p>
            <a:r>
              <a:rPr lang="en-US" sz="3000" dirty="0" smtClean="0"/>
              <a:t>John Adams helped Jefferson draft the Declaration of Independence.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2" y="1825625"/>
            <a:ext cx="3792916" cy="4351338"/>
          </a:xfrm>
        </p:spPr>
      </p:pic>
    </p:spTree>
    <p:extLst>
      <p:ext uri="{BB962C8B-B14F-4D97-AF65-F5344CB8AC3E}">
        <p14:creationId xmlns:p14="http://schemas.microsoft.com/office/powerpoint/2010/main" val="13940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Adams was the first president from the federalist party.</a:t>
            </a:r>
          </a:p>
          <a:p>
            <a:r>
              <a:rPr lang="en-US" sz="3200" dirty="0" smtClean="0"/>
              <a:t>He was the only president to have a vice president from the opposing party.</a:t>
            </a:r>
          </a:p>
          <a:p>
            <a:r>
              <a:rPr lang="en-US" sz="3200" dirty="0" smtClean="0"/>
              <a:t>His nickname was “The Colossus of Independence”.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00" y="1825625"/>
            <a:ext cx="2563799" cy="4351338"/>
          </a:xfrm>
        </p:spPr>
      </p:pic>
    </p:spTree>
    <p:extLst>
      <p:ext uri="{BB962C8B-B14F-4D97-AF65-F5344CB8AC3E}">
        <p14:creationId xmlns:p14="http://schemas.microsoft.com/office/powerpoint/2010/main" val="2910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259572"/>
            <a:ext cx="10231619" cy="1528286"/>
          </a:xfrm>
        </p:spPr>
        <p:txBody>
          <a:bodyPr>
            <a:normAutofit/>
          </a:bodyPr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" y="2313305"/>
            <a:ext cx="5181600" cy="4351338"/>
          </a:xfrm>
        </p:spPr>
        <p:txBody>
          <a:bodyPr/>
          <a:lstStyle/>
          <a:p>
            <a:r>
              <a:rPr lang="en-US" sz="3200" dirty="0"/>
              <a:t>He put together the very first United States Navy.                                                                                                                                          </a:t>
            </a:r>
            <a:endParaRPr lang="en-US" sz="3200" dirty="0" smtClean="0"/>
          </a:p>
          <a:p>
            <a:r>
              <a:rPr lang="en-US" sz="3200" dirty="0" smtClean="0"/>
              <a:t>He signed the Declaration of Independence.</a:t>
            </a:r>
          </a:p>
          <a:p>
            <a:r>
              <a:rPr lang="en-US" sz="3200" dirty="0" smtClean="0"/>
              <a:t>He died on the same day as Thomas Jefferson.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26" y="1778304"/>
            <a:ext cx="2931215" cy="3549070"/>
          </a:xfrm>
        </p:spPr>
      </p:pic>
    </p:spTree>
    <p:extLst>
      <p:ext uri="{BB962C8B-B14F-4D97-AF65-F5344CB8AC3E}">
        <p14:creationId xmlns:p14="http://schemas.microsoft.com/office/powerpoint/2010/main" val="1584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94323"/>
            <a:ext cx="5157787" cy="823912"/>
          </a:xfrm>
        </p:spPr>
        <p:txBody>
          <a:bodyPr/>
          <a:lstStyle/>
          <a:p>
            <a:r>
              <a:rPr lang="en-US" dirty="0" smtClean="0"/>
              <a:t>By Indigo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70" y="1325563"/>
            <a:ext cx="3758622" cy="48641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94323"/>
            <a:ext cx="5183188" cy="823912"/>
          </a:xfrm>
        </p:spPr>
        <p:txBody>
          <a:bodyPr/>
          <a:lstStyle/>
          <a:p>
            <a:r>
              <a:rPr lang="en-US" smtClean="0"/>
              <a:t>By Harper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83" y="1325563"/>
            <a:ext cx="3758622" cy="4864100"/>
          </a:xfrm>
        </p:spPr>
      </p:pic>
    </p:spTree>
    <p:extLst>
      <p:ext uri="{BB962C8B-B14F-4D97-AF65-F5344CB8AC3E}">
        <p14:creationId xmlns:p14="http://schemas.microsoft.com/office/powerpoint/2010/main" val="43923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John Adams</vt:lpstr>
      <vt:lpstr>PERSONAL FACTS</vt:lpstr>
      <vt:lpstr>Personal Facts</vt:lpstr>
      <vt:lpstr>IN OFFICE FACTS</vt:lpstr>
      <vt:lpstr>In Office Facts</vt:lpstr>
      <vt:lpstr>Fun Facts</vt:lpstr>
      <vt:lpstr>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Adams</dc:title>
  <dc:creator>lowerschool</dc:creator>
  <cp:lastModifiedBy>lowerschool</cp:lastModifiedBy>
  <cp:revision>34</cp:revision>
  <dcterms:created xsi:type="dcterms:W3CDTF">2015-03-10T16:33:56Z</dcterms:created>
  <dcterms:modified xsi:type="dcterms:W3CDTF">2015-04-28T17:46:31Z</dcterms:modified>
</cp:coreProperties>
</file>