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62" r:id="rId5"/>
    <p:sldId id="263" r:id="rId6"/>
    <p:sldId id="264" r:id="rId7"/>
    <p:sldId id="260" r:id="rId8"/>
    <p:sldId id="265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FBA5-51C3-48B4-BCA4-96DEB4ED4C48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6E23-D35A-40DF-B5CF-E682BF664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2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FBA5-51C3-48B4-BCA4-96DEB4ED4C48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6E23-D35A-40DF-B5CF-E682BF664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66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FBA5-51C3-48B4-BCA4-96DEB4ED4C48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6E23-D35A-40DF-B5CF-E682BF664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FBA5-51C3-48B4-BCA4-96DEB4ED4C48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6E23-D35A-40DF-B5CF-E682BF664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59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FBA5-51C3-48B4-BCA4-96DEB4ED4C48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6E23-D35A-40DF-B5CF-E682BF664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0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FBA5-51C3-48B4-BCA4-96DEB4ED4C48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6E23-D35A-40DF-B5CF-E682BF664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35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FBA5-51C3-48B4-BCA4-96DEB4ED4C48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6E23-D35A-40DF-B5CF-E682BF664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93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FBA5-51C3-48B4-BCA4-96DEB4ED4C48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6E23-D35A-40DF-B5CF-E682BF664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66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FBA5-51C3-48B4-BCA4-96DEB4ED4C48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6E23-D35A-40DF-B5CF-E682BF664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8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FBA5-51C3-48B4-BCA4-96DEB4ED4C48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6E23-D35A-40DF-B5CF-E682BF664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2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FBA5-51C3-48B4-BCA4-96DEB4ED4C48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6E23-D35A-40DF-B5CF-E682BF664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5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FFBA5-51C3-48B4-BCA4-96DEB4ED4C48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16E23-D35A-40DF-B5CF-E682BF664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0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73000" b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0605" y="418010"/>
            <a:ext cx="9292046" cy="1590359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3366FF"/>
                </a:solidFill>
              </a:rPr>
              <a:t>John Fitzgerald  Kennedy</a:t>
            </a:r>
            <a:endParaRPr lang="en-US" sz="6600" b="1" dirty="0">
              <a:solidFill>
                <a:srgbClr val="3366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1" y="2008369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2500"/>
                </a:solidFill>
              </a:rPr>
              <a:t>by Oliver  and </a:t>
            </a:r>
            <a:r>
              <a:rPr lang="en-US" sz="4000" b="1" dirty="0">
                <a:solidFill>
                  <a:srgbClr val="C02500"/>
                </a:solidFill>
              </a:rPr>
              <a:t>Grace </a:t>
            </a:r>
            <a:r>
              <a:rPr lang="en-US" sz="4000" b="1" dirty="0" smtClean="0">
                <a:solidFill>
                  <a:srgbClr val="C02500"/>
                </a:solidFill>
              </a:rPr>
              <a:t>Frances</a:t>
            </a:r>
            <a:endParaRPr lang="en-US" sz="4000" b="1" dirty="0">
              <a:solidFill>
                <a:srgbClr val="C02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117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0200"/>
            <a:ext cx="10515600" cy="1325563"/>
          </a:xfrm>
        </p:spPr>
        <p:txBody>
          <a:bodyPr/>
          <a:lstStyle/>
          <a:p>
            <a:r>
              <a:rPr lang="en-US" dirty="0" smtClean="0"/>
              <a:t>Personal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500" dirty="0" smtClean="0"/>
              <a:t>John Kennedy was born on May 29, 1917 in Brookline, Massachusetts.</a:t>
            </a:r>
          </a:p>
          <a:p>
            <a:r>
              <a:rPr lang="en-US" sz="3500" dirty="0" smtClean="0"/>
              <a:t>His parents were Rose Kennedy and Joseph Kennedy.</a:t>
            </a:r>
          </a:p>
          <a:p>
            <a:r>
              <a:rPr lang="en-US" sz="3500" dirty="0"/>
              <a:t>He had 9 brothers and sisters</a:t>
            </a:r>
            <a:r>
              <a:rPr lang="en-US" sz="3500" dirty="0" smtClean="0"/>
              <a:t>.</a:t>
            </a:r>
          </a:p>
          <a:p>
            <a:r>
              <a:rPr lang="en-US" sz="3500" dirty="0"/>
              <a:t>JFK graduated from Harvard College. </a:t>
            </a:r>
            <a:endParaRPr lang="en-US" sz="35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65292"/>
            <a:ext cx="5181600" cy="4072004"/>
          </a:xfrm>
        </p:spPr>
      </p:pic>
    </p:spTree>
    <p:extLst>
      <p:ext uri="{BB962C8B-B14F-4D97-AF65-F5344CB8AC3E}">
        <p14:creationId xmlns:p14="http://schemas.microsoft.com/office/powerpoint/2010/main" val="659812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395" y="216269"/>
            <a:ext cx="10515600" cy="1325563"/>
          </a:xfrm>
        </p:spPr>
        <p:txBody>
          <a:bodyPr/>
          <a:lstStyle/>
          <a:p>
            <a:r>
              <a:rPr lang="en-US" dirty="0" smtClean="0"/>
              <a:t>Personal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915" y="1271376"/>
            <a:ext cx="6173037" cy="4926051"/>
          </a:xfrm>
        </p:spPr>
        <p:txBody>
          <a:bodyPr>
            <a:noAutofit/>
          </a:bodyPr>
          <a:lstStyle/>
          <a:p>
            <a:r>
              <a:rPr lang="en-US" sz="3000" dirty="0"/>
              <a:t>JFK’s First Lady was Jacqueline </a:t>
            </a:r>
            <a:r>
              <a:rPr lang="en-US" sz="3000" dirty="0" smtClean="0"/>
              <a:t> </a:t>
            </a:r>
            <a:r>
              <a:rPr lang="en-US" sz="3000" dirty="0"/>
              <a:t>Kennedy</a:t>
            </a:r>
            <a:r>
              <a:rPr lang="en-US" sz="3000" dirty="0" smtClean="0"/>
              <a:t>.</a:t>
            </a:r>
          </a:p>
          <a:p>
            <a:r>
              <a:rPr lang="en-US" sz="3000" dirty="0" smtClean="0"/>
              <a:t>JFK had a daughter named </a:t>
            </a:r>
            <a:r>
              <a:rPr lang="en-US" sz="3000" dirty="0" smtClean="0"/>
              <a:t>Caroline </a:t>
            </a:r>
            <a:r>
              <a:rPr lang="en-US" sz="3000" dirty="0" smtClean="0"/>
              <a:t>and two sons named “John-John” and Patrick. Patrick died when </a:t>
            </a:r>
            <a:r>
              <a:rPr lang="en-US" sz="3000" dirty="0" smtClean="0"/>
              <a:t>he was born</a:t>
            </a:r>
            <a:r>
              <a:rPr lang="en-US" sz="3000" dirty="0" smtClean="0"/>
              <a:t>.</a:t>
            </a:r>
          </a:p>
          <a:p>
            <a:r>
              <a:rPr lang="en-US" sz="3000" dirty="0" smtClean="0"/>
              <a:t>He had three horses, a rabbit, a cat and ten dogs.</a:t>
            </a:r>
          </a:p>
          <a:p>
            <a:r>
              <a:rPr lang="en-US" sz="3000" dirty="0" smtClean="0"/>
              <a:t>JFK </a:t>
            </a:r>
            <a:r>
              <a:rPr lang="en-US" sz="3000" dirty="0"/>
              <a:t>was assassinated in Dallas Texas, by Lee Harvey Oswald on November </a:t>
            </a:r>
            <a:r>
              <a:rPr lang="en-US" sz="3000" dirty="0" smtClean="0"/>
              <a:t>22, </a:t>
            </a:r>
            <a:r>
              <a:rPr lang="en-US" sz="3000" dirty="0"/>
              <a:t>1963.</a:t>
            </a:r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    </a:t>
            </a:r>
            <a:endParaRPr lang="en-US" sz="3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178" y="640481"/>
            <a:ext cx="2338982" cy="23916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240" y="879049"/>
            <a:ext cx="2390775" cy="1914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054" y="3366202"/>
            <a:ext cx="3255948" cy="216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3707"/>
            <a:ext cx="10515600" cy="1325563"/>
          </a:xfrm>
        </p:spPr>
        <p:txBody>
          <a:bodyPr/>
          <a:lstStyle/>
          <a:p>
            <a:r>
              <a:rPr lang="en-US" dirty="0" smtClean="0"/>
              <a:t>In Office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628" y="1825625"/>
            <a:ext cx="5394800" cy="448012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John  Fitzgerald Kennedy was the 35th President.</a:t>
            </a:r>
          </a:p>
          <a:p>
            <a:r>
              <a:rPr lang="en-US" sz="3200" dirty="0" smtClean="0"/>
              <a:t>He was the </a:t>
            </a:r>
            <a:r>
              <a:rPr lang="en-US" sz="3200" dirty="0" smtClean="0"/>
              <a:t>President </a:t>
            </a:r>
            <a:r>
              <a:rPr lang="en-US" sz="3200" dirty="0" smtClean="0"/>
              <a:t>from 1961 to 1963.</a:t>
            </a:r>
          </a:p>
          <a:p>
            <a:r>
              <a:rPr lang="en-US" sz="3200" dirty="0" smtClean="0"/>
              <a:t>John F </a:t>
            </a:r>
            <a:r>
              <a:rPr lang="en-US" sz="3200" dirty="0" smtClean="0">
                <a:solidFill>
                  <a:prstClr val="black"/>
                </a:solidFill>
              </a:rPr>
              <a:t>Kennedy was elected when he was 44</a:t>
            </a:r>
            <a:r>
              <a:rPr lang="en-US" sz="3200" baseline="30000" dirty="0">
                <a:solidFill>
                  <a:prstClr val="black"/>
                </a:solidFill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 years old.</a:t>
            </a:r>
          </a:p>
          <a:p>
            <a:r>
              <a:rPr lang="en-US" sz="3200" dirty="0" smtClean="0">
                <a:solidFill>
                  <a:prstClr val="black"/>
                </a:solidFill>
              </a:rPr>
              <a:t>John F Kennedy’s Vice President was Lyndon B Johnson.</a:t>
            </a:r>
          </a:p>
          <a:p>
            <a:pPr marL="0" indent="0"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656" y="1825625"/>
            <a:ext cx="5181600" cy="4218146"/>
          </a:xfrm>
        </p:spPr>
      </p:pic>
    </p:spTree>
    <p:extLst>
      <p:ext uri="{BB962C8B-B14F-4D97-AF65-F5344CB8AC3E}">
        <p14:creationId xmlns:p14="http://schemas.microsoft.com/office/powerpoint/2010/main" val="3325107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Office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prstClr val="black"/>
                </a:solidFill>
              </a:rPr>
              <a:t>His </a:t>
            </a:r>
            <a:r>
              <a:rPr lang="en-US" sz="3200" dirty="0">
                <a:solidFill>
                  <a:prstClr val="black"/>
                </a:solidFill>
              </a:rPr>
              <a:t>political party was Democrat</a:t>
            </a:r>
            <a:r>
              <a:rPr lang="en-US" sz="3200" dirty="0" smtClean="0">
                <a:solidFill>
                  <a:prstClr val="black"/>
                </a:solidFill>
              </a:rPr>
              <a:t>.</a:t>
            </a:r>
          </a:p>
          <a:p>
            <a:r>
              <a:rPr lang="en-US" sz="3200" dirty="0" smtClean="0">
                <a:solidFill>
                  <a:prstClr val="black"/>
                </a:solidFill>
              </a:rPr>
              <a:t>Kennedy </a:t>
            </a:r>
            <a:r>
              <a:rPr lang="en-US" sz="3200" dirty="0" smtClean="0">
                <a:solidFill>
                  <a:prstClr val="black"/>
                </a:solidFill>
              </a:rPr>
              <a:t>got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34,226,731 votes.   </a:t>
            </a:r>
          </a:p>
          <a:p>
            <a:r>
              <a:rPr lang="en-US" sz="3200" dirty="0" smtClean="0">
                <a:solidFill>
                  <a:prstClr val="black"/>
                </a:solidFill>
              </a:rPr>
              <a:t> He earned $100,000 and an expense account that he refused to take.</a:t>
            </a:r>
          </a:p>
          <a:p>
            <a:pPr marL="0" indent="0"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961" y="1069411"/>
            <a:ext cx="3729507" cy="4936487"/>
          </a:xfrm>
        </p:spPr>
      </p:pic>
    </p:spTree>
    <p:extLst>
      <p:ext uri="{BB962C8B-B14F-4D97-AF65-F5344CB8AC3E}">
        <p14:creationId xmlns:p14="http://schemas.microsoft.com/office/powerpoint/2010/main" val="2133568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 smtClean="0"/>
              <a:t>Kennedy was in World War II before he was president.</a:t>
            </a:r>
          </a:p>
          <a:p>
            <a:r>
              <a:rPr lang="en-US" sz="3200" dirty="0" smtClean="0"/>
              <a:t>Kennedy was the youngest President elected.</a:t>
            </a:r>
          </a:p>
          <a:p>
            <a:r>
              <a:rPr lang="en-US" sz="3200" dirty="0" smtClean="0"/>
              <a:t>He was the only president to be Roman Catholic.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701131"/>
            <a:ext cx="3810000" cy="2600325"/>
          </a:xfrm>
        </p:spPr>
      </p:pic>
    </p:spTree>
    <p:extLst>
      <p:ext uri="{BB962C8B-B14F-4D97-AF65-F5344CB8AC3E}">
        <p14:creationId xmlns:p14="http://schemas.microsoft.com/office/powerpoint/2010/main" val="119805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02883"/>
            <a:ext cx="5157787" cy="823912"/>
          </a:xfrm>
        </p:spPr>
        <p:txBody>
          <a:bodyPr/>
          <a:lstStyle/>
          <a:p>
            <a:r>
              <a:rPr lang="en-US" dirty="0" smtClean="0"/>
              <a:t> by GF </a:t>
            </a:r>
            <a:r>
              <a:rPr lang="en-US" dirty="0" err="1" smtClean="0"/>
              <a:t>Longino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621" y="1189038"/>
            <a:ext cx="3864119" cy="500062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02883"/>
            <a:ext cx="5183188" cy="823912"/>
          </a:xfrm>
        </p:spPr>
        <p:txBody>
          <a:bodyPr/>
          <a:lstStyle/>
          <a:p>
            <a:r>
              <a:rPr lang="en-US" dirty="0" smtClean="0"/>
              <a:t>By Oliver Dyson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34" y="1189038"/>
            <a:ext cx="3864119" cy="5000625"/>
          </a:xfrm>
        </p:spPr>
      </p:pic>
    </p:spTree>
    <p:extLst>
      <p:ext uri="{BB962C8B-B14F-4D97-AF65-F5344CB8AC3E}">
        <p14:creationId xmlns:p14="http://schemas.microsoft.com/office/powerpoint/2010/main" val="1086665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POTUS</a:t>
            </a:r>
          </a:p>
          <a:p>
            <a:r>
              <a:rPr lang="en-US" dirty="0"/>
              <a:t>President Encyclopedia</a:t>
            </a:r>
          </a:p>
          <a:p>
            <a:r>
              <a:rPr lang="en-US" dirty="0"/>
              <a:t>Fact Monster</a:t>
            </a:r>
          </a:p>
          <a:p>
            <a:r>
              <a:rPr lang="en-US" dirty="0"/>
              <a:t>Miller Center</a:t>
            </a:r>
          </a:p>
          <a:p>
            <a:r>
              <a:rPr lang="en-US" u="sng" dirty="0"/>
              <a:t>Presidential Pets </a:t>
            </a:r>
            <a:r>
              <a:rPr lang="en-US" dirty="0"/>
              <a:t>by Julia </a:t>
            </a:r>
            <a:r>
              <a:rPr lang="en-US" dirty="0" err="1"/>
              <a:t>Moberg</a:t>
            </a:r>
            <a:endParaRPr lang="en-US" dirty="0"/>
          </a:p>
          <a:p>
            <a:r>
              <a:rPr lang="en-US" u="sng" dirty="0"/>
              <a:t>I Wish I Knew That President</a:t>
            </a:r>
            <a:r>
              <a:rPr lang="en-US" dirty="0"/>
              <a:t> by P.A </a:t>
            </a:r>
            <a:r>
              <a:rPr lang="en-US" dirty="0" err="1"/>
              <a:t>Halbert</a:t>
            </a:r>
            <a:endParaRPr lang="en-US" u="sng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15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88872" y="4506575"/>
            <a:ext cx="28280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THE </a:t>
            </a:r>
            <a:r>
              <a:rPr lang="en-US" sz="6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END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2179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242</Words>
  <Application>Microsoft Office PowerPoint</Application>
  <PresentationFormat>Widescreen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John Fitzgerald  Kennedy</vt:lpstr>
      <vt:lpstr>Personal Facts</vt:lpstr>
      <vt:lpstr>Personal Facts</vt:lpstr>
      <vt:lpstr>In Office Facts</vt:lpstr>
      <vt:lpstr>In Office Facts</vt:lpstr>
      <vt:lpstr>Fun Facts</vt:lpstr>
      <vt:lpstr>PowerPoint Presentation</vt:lpstr>
      <vt:lpstr>Resources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Facts</dc:title>
  <dc:creator>lowerschool</dc:creator>
  <cp:lastModifiedBy>lowerschool</cp:lastModifiedBy>
  <cp:revision>38</cp:revision>
  <dcterms:created xsi:type="dcterms:W3CDTF">2015-03-16T17:35:16Z</dcterms:created>
  <dcterms:modified xsi:type="dcterms:W3CDTF">2015-04-28T17:41:11Z</dcterms:modified>
</cp:coreProperties>
</file>