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63" r:id="rId7"/>
    <p:sldId id="259" r:id="rId8"/>
    <p:sldId id="260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2157-DD2B-4445-8A7A-8BF425F80B3C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BD2F-989D-4127-AC33-583684C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2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2157-DD2B-4445-8A7A-8BF425F80B3C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BD2F-989D-4127-AC33-583684C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0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2157-DD2B-4445-8A7A-8BF425F80B3C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BD2F-989D-4127-AC33-583684C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4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2157-DD2B-4445-8A7A-8BF425F80B3C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BD2F-989D-4127-AC33-583684C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5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2157-DD2B-4445-8A7A-8BF425F80B3C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BD2F-989D-4127-AC33-583684C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1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2157-DD2B-4445-8A7A-8BF425F80B3C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BD2F-989D-4127-AC33-583684C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6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2157-DD2B-4445-8A7A-8BF425F80B3C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BD2F-989D-4127-AC33-583684C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0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2157-DD2B-4445-8A7A-8BF425F80B3C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BD2F-989D-4127-AC33-583684C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6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2157-DD2B-4445-8A7A-8BF425F80B3C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BD2F-989D-4127-AC33-583684C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3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2157-DD2B-4445-8A7A-8BF425F80B3C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BD2F-989D-4127-AC33-583684C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2157-DD2B-4445-8A7A-8BF425F80B3C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BD2F-989D-4127-AC33-583684C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02157-DD2B-4445-8A7A-8BF425F80B3C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2BD2F-989D-4127-AC33-583684C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9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5287" y="1563755"/>
            <a:ext cx="6706050" cy="1504779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Franklin Roosevelt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01845" y="3885962"/>
            <a:ext cx="9144001" cy="133893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92D050"/>
                </a:solidFill>
              </a:rPr>
              <a:t>By: Grace and Reese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68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9440" y="935334"/>
            <a:ext cx="487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</a:rPr>
              <a:t>THE END</a:t>
            </a:r>
            <a:endParaRPr lang="en-US" sz="540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994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8613"/>
            <a:ext cx="10515600" cy="1325563"/>
          </a:xfrm>
        </p:spPr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944901"/>
            <a:ext cx="5480713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 was born on January, 30</a:t>
            </a:r>
            <a:r>
              <a:rPr lang="en-US" sz="3200" baseline="30000" dirty="0" smtClean="0"/>
              <a:t> </a:t>
            </a:r>
            <a:r>
              <a:rPr lang="en-US" sz="3200" baseline="30000" dirty="0" err="1" smtClean="0"/>
              <a:t>th</a:t>
            </a:r>
            <a:r>
              <a:rPr lang="en-US" sz="3200" baseline="30000" dirty="0" smtClean="0"/>
              <a:t> </a:t>
            </a:r>
            <a:r>
              <a:rPr lang="en-US" sz="3200" dirty="0" smtClean="0"/>
              <a:t> 1882 in Hyde Park, New York. </a:t>
            </a:r>
          </a:p>
          <a:p>
            <a:r>
              <a:rPr lang="en-US" sz="3200" dirty="0" smtClean="0"/>
              <a:t>His parents were Anna and James.</a:t>
            </a:r>
          </a:p>
          <a:p>
            <a:r>
              <a:rPr lang="en-US" sz="3200" dirty="0" smtClean="0"/>
              <a:t>His children were John, Elliott, Franklin, Anna and John.</a:t>
            </a:r>
          </a:p>
          <a:p>
            <a:r>
              <a:rPr lang="en-US" sz="3200" dirty="0" smtClean="0"/>
              <a:t>He lived in New York 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2" y="1473090"/>
            <a:ext cx="5089478" cy="4273977"/>
          </a:xfrm>
        </p:spPr>
      </p:pic>
    </p:spTree>
    <p:extLst>
      <p:ext uri="{BB962C8B-B14F-4D97-AF65-F5344CB8AC3E}">
        <p14:creationId xmlns:p14="http://schemas.microsoft.com/office/powerpoint/2010/main" val="4173935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 </a:t>
            </a:r>
            <a:r>
              <a:rPr lang="en-US"/>
              <a:t>F</a:t>
            </a:r>
            <a:r>
              <a:rPr lang="en-US" smtClean="0"/>
              <a:t>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 went to school at Harvard College (1903) </a:t>
            </a:r>
            <a:r>
              <a:rPr lang="en-US" sz="3200" dirty="0" smtClean="0"/>
              <a:t>and Attended </a:t>
            </a:r>
            <a:r>
              <a:rPr lang="en-US" sz="3200" dirty="0"/>
              <a:t>Columbia Law school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He died </a:t>
            </a:r>
            <a:r>
              <a:rPr lang="en-US" sz="3200" dirty="0" smtClean="0"/>
              <a:t>April 12, 1945 </a:t>
            </a:r>
            <a:r>
              <a:rPr lang="en-US" sz="3200" dirty="0"/>
              <a:t>in Warm Springs, Georgia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He </a:t>
            </a:r>
            <a:r>
              <a:rPr lang="en-US" sz="3200" dirty="0"/>
              <a:t>got a terrible headache and hours later he was dead</a:t>
            </a:r>
            <a:r>
              <a:rPr lang="en-US" sz="3200" dirty="0" smtClean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51" y="126655"/>
            <a:ext cx="5425572" cy="6499835"/>
          </a:xfrm>
        </p:spPr>
      </p:pic>
    </p:spTree>
    <p:extLst>
      <p:ext uri="{BB962C8B-B14F-4D97-AF65-F5344CB8AC3E}">
        <p14:creationId xmlns:p14="http://schemas.microsoft.com/office/powerpoint/2010/main" val="75484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48952" cy="4351338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Franklin Roosevelt was the 32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President. </a:t>
            </a:r>
          </a:p>
          <a:p>
            <a:r>
              <a:rPr lang="en-US" sz="3200" dirty="0" smtClean="0"/>
              <a:t>He was in office from March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1933 to April 12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1945.</a:t>
            </a:r>
          </a:p>
          <a:p>
            <a:r>
              <a:rPr lang="en-US" sz="3200" dirty="0" smtClean="0"/>
              <a:t>He was 51 when he was elected.</a:t>
            </a:r>
          </a:p>
          <a:p>
            <a:r>
              <a:rPr lang="en-US" sz="3200" dirty="0" smtClean="0"/>
              <a:t>His Vice Presidents were John N. Garner, Henry A. </a:t>
            </a:r>
            <a:r>
              <a:rPr lang="en-US" sz="3200" smtClean="0"/>
              <a:t>Wallace and </a:t>
            </a:r>
            <a:r>
              <a:rPr lang="en-US" sz="3200" dirty="0" smtClean="0"/>
              <a:t>Harry S. Truman.</a:t>
            </a:r>
          </a:p>
          <a:p>
            <a:r>
              <a:rPr lang="en-US" sz="3200" dirty="0" smtClean="0"/>
              <a:t>Roosevelt was a Democrat.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63" y="923198"/>
            <a:ext cx="4077237" cy="4832879"/>
          </a:xfrm>
        </p:spPr>
      </p:pic>
    </p:spTree>
    <p:extLst>
      <p:ext uri="{BB962C8B-B14F-4D97-AF65-F5344CB8AC3E}">
        <p14:creationId xmlns:p14="http://schemas.microsoft.com/office/powerpoint/2010/main" val="272021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48702" cy="4351338"/>
          </a:xfrm>
        </p:spPr>
        <p:txBody>
          <a:bodyPr>
            <a:normAutofit/>
          </a:bodyPr>
          <a:lstStyle/>
          <a:p>
            <a:r>
              <a:rPr lang="en-US" sz="3200" dirty="0"/>
              <a:t>Roosevelt got 22,809,638 votes.</a:t>
            </a:r>
          </a:p>
          <a:p>
            <a:r>
              <a:rPr lang="en-US" sz="3200" dirty="0"/>
              <a:t>He got paid $75,000 dollars a year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There was a huge war in 1941 when he was president. It was World War II.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61" y="1825625"/>
            <a:ext cx="3697448" cy="4351338"/>
          </a:xfrm>
        </p:spPr>
      </p:pic>
    </p:spTree>
    <p:extLst>
      <p:ext uri="{BB962C8B-B14F-4D97-AF65-F5344CB8AC3E}">
        <p14:creationId xmlns:p14="http://schemas.microsoft.com/office/powerpoint/2010/main" val="21534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891" y="1822450"/>
            <a:ext cx="5876500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His mother and father were James and Sara.</a:t>
            </a:r>
          </a:p>
          <a:p>
            <a:r>
              <a:rPr lang="en-US" sz="3200" dirty="0" smtClean="0"/>
              <a:t>He had a terrier and a German Shepherd, a setter, a sheepdog, a Great Dane, and a mastiff.</a:t>
            </a:r>
          </a:p>
          <a:p>
            <a:r>
              <a:rPr lang="en-US" sz="3200" dirty="0" smtClean="0"/>
              <a:t>On </a:t>
            </a:r>
            <a:r>
              <a:rPr lang="en-US" sz="3200" dirty="0"/>
              <a:t>February 15, 1933 Giuseppe Zangara attempted to kill Roosevelt.</a:t>
            </a:r>
          </a:p>
          <a:p>
            <a:endParaRPr lang="en-US" sz="3200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76" y="1822450"/>
            <a:ext cx="3323814" cy="4351338"/>
          </a:xfrm>
        </p:spPr>
      </p:pic>
    </p:spTree>
    <p:extLst>
      <p:ext uri="{BB962C8B-B14F-4D97-AF65-F5344CB8AC3E}">
        <p14:creationId xmlns:p14="http://schemas.microsoft.com/office/powerpoint/2010/main" val="340002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His nickname was FDR.</a:t>
            </a:r>
          </a:p>
          <a:p>
            <a:r>
              <a:rPr lang="en-US" sz="3200" dirty="0" smtClean="0"/>
              <a:t>At the age 39 he got a disease called polio.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682" y="724349"/>
            <a:ext cx="4855118" cy="4980992"/>
          </a:xfrm>
        </p:spPr>
      </p:pic>
    </p:spTree>
    <p:extLst>
      <p:ext uri="{BB962C8B-B14F-4D97-AF65-F5344CB8AC3E}">
        <p14:creationId xmlns:p14="http://schemas.microsoft.com/office/powerpoint/2010/main" val="9738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328881"/>
            <a:ext cx="5157787" cy="823912"/>
          </a:xfrm>
        </p:spPr>
        <p:txBody>
          <a:bodyPr/>
          <a:lstStyle/>
          <a:p>
            <a:r>
              <a:rPr lang="en-US" dirty="0" smtClean="0"/>
              <a:t>By: Grace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56" y="1300163"/>
            <a:ext cx="3778250" cy="48895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28881"/>
            <a:ext cx="5183188" cy="823912"/>
          </a:xfrm>
        </p:spPr>
        <p:txBody>
          <a:bodyPr/>
          <a:lstStyle/>
          <a:p>
            <a:r>
              <a:rPr lang="en-US" dirty="0" smtClean="0"/>
              <a:t>By: Reese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69" y="1300163"/>
            <a:ext cx="3778250" cy="4889500"/>
          </a:xfrm>
        </p:spPr>
      </p:pic>
    </p:spTree>
    <p:extLst>
      <p:ext uri="{BB962C8B-B14F-4D97-AF65-F5344CB8AC3E}">
        <p14:creationId xmlns:p14="http://schemas.microsoft.com/office/powerpoint/2010/main" val="1591097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POTUS</a:t>
            </a:r>
          </a:p>
          <a:p>
            <a:r>
              <a:rPr lang="en-US" dirty="0"/>
              <a:t>President Encyclopedia</a:t>
            </a:r>
          </a:p>
          <a:p>
            <a:r>
              <a:rPr lang="en-US" dirty="0"/>
              <a:t>Fact Monster</a:t>
            </a:r>
          </a:p>
          <a:p>
            <a:r>
              <a:rPr lang="en-US" dirty="0"/>
              <a:t>Miller Center</a:t>
            </a:r>
          </a:p>
          <a:p>
            <a:r>
              <a:rPr lang="en-US" u="sng" dirty="0"/>
              <a:t>Presidential Pets </a:t>
            </a:r>
            <a:r>
              <a:rPr lang="en-US" dirty="0"/>
              <a:t>by Julia </a:t>
            </a:r>
            <a:r>
              <a:rPr lang="en-US" dirty="0" err="1"/>
              <a:t>Moberg</a:t>
            </a:r>
            <a:endParaRPr lang="en-US" dirty="0"/>
          </a:p>
          <a:p>
            <a:r>
              <a:rPr lang="en-US" u="sng" dirty="0"/>
              <a:t>I Wish I Knew That President</a:t>
            </a:r>
            <a:r>
              <a:rPr lang="en-US" dirty="0"/>
              <a:t> by P.A </a:t>
            </a:r>
            <a:r>
              <a:rPr lang="en-US" dirty="0" err="1"/>
              <a:t>Halbert</a:t>
            </a:r>
            <a:endParaRPr lang="en-US" u="sng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279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Franklin Roosevelt</vt:lpstr>
      <vt:lpstr>PERSONAL FACTS</vt:lpstr>
      <vt:lpstr>PERSONAL FACTS</vt:lpstr>
      <vt:lpstr>IN OFFICE FACTS</vt:lpstr>
      <vt:lpstr>IN OFFICE FACTS</vt:lpstr>
      <vt:lpstr>FUN FACTS</vt:lpstr>
      <vt:lpstr>FUN FACTS</vt:lpstr>
      <vt:lpstr>PowerPoint Presentation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Franklin Roosevelt</dc:title>
  <dc:creator>lowerschool</dc:creator>
  <cp:lastModifiedBy>lowerschool</cp:lastModifiedBy>
  <cp:revision>33</cp:revision>
  <dcterms:created xsi:type="dcterms:W3CDTF">2015-03-12T16:35:47Z</dcterms:created>
  <dcterms:modified xsi:type="dcterms:W3CDTF">2015-04-30T16:51:48Z</dcterms:modified>
</cp:coreProperties>
</file>