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58" r:id="rId6"/>
    <p:sldId id="257" r:id="rId7"/>
    <p:sldId id="263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3300"/>
    <a:srgbClr val="0033CC"/>
    <a:srgbClr val="CC3300"/>
    <a:srgbClr val="4B1CF8"/>
    <a:srgbClr val="BE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7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4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1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4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1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CBC33-9F95-4412-8D90-764A2E028C35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5D5A9-DF5F-4DB0-BF7E-E3A3C20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9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645" y="90152"/>
            <a:ext cx="9144000" cy="139782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b="1" dirty="0" smtClean="0"/>
              <a:t>Thomas Jefferson</a:t>
            </a:r>
            <a:endParaRPr lang="en-US" sz="6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645" y="1487980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By Evie and Sean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93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7259" y="2806915"/>
            <a:ext cx="38379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</a:t>
            </a:r>
            <a:r>
              <a:rPr lang="en-US" sz="60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0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END</a:t>
            </a:r>
            <a:endParaRPr lang="en-US" sz="6000" b="1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483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896" y="1558344"/>
            <a:ext cx="5717146" cy="4760287"/>
          </a:xfrm>
        </p:spPr>
        <p:txBody>
          <a:bodyPr>
            <a:noAutofit/>
          </a:bodyPr>
          <a:lstStyle/>
          <a:p>
            <a:r>
              <a:rPr lang="en-US" sz="3000" dirty="0" smtClean="0"/>
              <a:t>Thomas Jefferson was born on April 13</a:t>
            </a:r>
            <a:r>
              <a:rPr lang="en-US" sz="3000" dirty="0" smtClean="0"/>
              <a:t>, 1743 </a:t>
            </a:r>
            <a:r>
              <a:rPr lang="en-US" sz="3000" dirty="0" smtClean="0"/>
              <a:t>in </a:t>
            </a:r>
            <a:r>
              <a:rPr lang="en-US" sz="3000" dirty="0" smtClean="0"/>
              <a:t>Shadwell, Virginia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His father was Peter Jefferson </a:t>
            </a:r>
            <a:r>
              <a:rPr lang="en-US" sz="3000" dirty="0" smtClean="0"/>
              <a:t>and his mother was </a:t>
            </a:r>
            <a:r>
              <a:rPr lang="en-US" sz="3000" dirty="0" smtClean="0"/>
              <a:t>Jane Jefferson.</a:t>
            </a:r>
          </a:p>
          <a:p>
            <a:r>
              <a:rPr lang="en-US" sz="3000" dirty="0" smtClean="0"/>
              <a:t>He had six sisters and one brother.</a:t>
            </a:r>
          </a:p>
          <a:p>
            <a:r>
              <a:rPr lang="en-US" sz="3000" dirty="0" smtClean="0"/>
              <a:t>He lived in Shadwell, Virginia.</a:t>
            </a:r>
          </a:p>
          <a:p>
            <a:r>
              <a:rPr lang="en-US" sz="3000" dirty="0" smtClean="0"/>
              <a:t>His school was William and Mary.</a:t>
            </a:r>
          </a:p>
          <a:p>
            <a:r>
              <a:rPr lang="en-US" sz="3000" dirty="0" smtClean="0"/>
              <a:t>His first lady was Martha.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5" y="2299927"/>
            <a:ext cx="5069079" cy="3052196"/>
          </a:xfrm>
        </p:spPr>
      </p:pic>
    </p:spTree>
    <p:extLst>
      <p:ext uri="{BB962C8B-B14F-4D97-AF65-F5344CB8AC3E}">
        <p14:creationId xmlns:p14="http://schemas.microsoft.com/office/powerpoint/2010/main" val="2406090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r>
              <a:rPr lang="en-US" sz="3200" dirty="0"/>
              <a:t>Thomas </a:t>
            </a:r>
            <a:r>
              <a:rPr lang="en-US" sz="3200" dirty="0" smtClean="0"/>
              <a:t>Jefferson’s  had five children named Martha , Jane, Mary, Lucy and Lucy.</a:t>
            </a:r>
          </a:p>
          <a:p>
            <a:r>
              <a:rPr lang="en-US" sz="3200" dirty="0" smtClean="0"/>
              <a:t>He was a member of the Virginia House of Burgesses from 1769 to 1774.</a:t>
            </a:r>
          </a:p>
          <a:p>
            <a:r>
              <a:rPr lang="en-US" sz="3200" dirty="0" smtClean="0"/>
              <a:t>Thomas Jefferson died on July </a:t>
            </a:r>
            <a:r>
              <a:rPr lang="en-US" sz="3200" dirty="0" smtClean="0"/>
              <a:t>4</a:t>
            </a:r>
            <a:r>
              <a:rPr lang="en-US" sz="4000" baseline="30000" dirty="0" smtClean="0"/>
              <a:t>th,</a:t>
            </a:r>
            <a:r>
              <a:rPr lang="en-US" sz="4000" dirty="0" smtClean="0"/>
              <a:t> </a:t>
            </a:r>
            <a:r>
              <a:rPr lang="en-US" sz="3200" dirty="0" smtClean="0"/>
              <a:t>1828.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172494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275718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Thomas Jefferson was the 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President of the United States.</a:t>
            </a:r>
          </a:p>
          <a:p>
            <a:r>
              <a:rPr lang="en-US" sz="3200" dirty="0" smtClean="0"/>
              <a:t>He was President from  March 4, 1808 to March 3,  1809.</a:t>
            </a:r>
          </a:p>
          <a:p>
            <a:r>
              <a:rPr lang="en-US" sz="3200" dirty="0" smtClean="0"/>
              <a:t>Thomas Jefferson made  $25,000 a year!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530" y="1825625"/>
            <a:ext cx="3332939" cy="4351338"/>
          </a:xfrm>
        </p:spPr>
      </p:pic>
    </p:spTree>
    <p:extLst>
      <p:ext uri="{BB962C8B-B14F-4D97-AF65-F5344CB8AC3E}">
        <p14:creationId xmlns:p14="http://schemas.microsoft.com/office/powerpoint/2010/main" val="34907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536" y="635582"/>
            <a:ext cx="10515600" cy="1325563"/>
          </a:xfrm>
        </p:spPr>
        <p:txBody>
          <a:bodyPr/>
          <a:lstStyle/>
          <a:p>
            <a:r>
              <a:rPr lang="en-US" dirty="0" smtClean="0"/>
              <a:t>In  Office  Facts!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was no war when  Thomas Jefferson was  president.</a:t>
            </a:r>
          </a:p>
          <a:p>
            <a:r>
              <a:rPr lang="en-US" sz="3200" dirty="0" smtClean="0"/>
              <a:t>Thomas Jefferson’s Vice  Presidents were Aaron Burr  and George Clinton.</a:t>
            </a:r>
          </a:p>
          <a:p>
            <a:r>
              <a:rPr lang="en-US" sz="3200" dirty="0" smtClean="0"/>
              <a:t>Thomas Jefferson’s political party was at the Democratic- Republican.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80" y="1545465"/>
            <a:ext cx="3336998" cy="3974061"/>
          </a:xfrm>
        </p:spPr>
      </p:pic>
    </p:spTree>
    <p:extLst>
      <p:ext uri="{BB962C8B-B14F-4D97-AF65-F5344CB8AC3E}">
        <p14:creationId xmlns:p14="http://schemas.microsoft.com/office/powerpoint/2010/main" val="8959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President  Fun  Facts!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196" y="1825625"/>
            <a:ext cx="569804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Thomas Jefferson’s nickname  was “Man of the People” and  “Sage of Monticello”.</a:t>
            </a:r>
          </a:p>
          <a:p>
            <a:r>
              <a:rPr lang="en-US" sz="3200" dirty="0" smtClean="0"/>
              <a:t>He signed  Declaration of Independence.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2307351"/>
            <a:ext cx="4825537" cy="3698594"/>
          </a:xfrm>
        </p:spPr>
      </p:pic>
    </p:spTree>
    <p:extLst>
      <p:ext uri="{BB962C8B-B14F-4D97-AF65-F5344CB8AC3E}">
        <p14:creationId xmlns:p14="http://schemas.microsoft.com/office/powerpoint/2010/main" val="13851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His nickname was “Man Of People”.</a:t>
            </a:r>
          </a:p>
          <a:p>
            <a:r>
              <a:rPr lang="en-US" sz="3200" dirty="0" smtClean="0"/>
              <a:t>Jefferson was the first president to be inaugurated in Washington, D.C.</a:t>
            </a:r>
          </a:p>
          <a:p>
            <a:r>
              <a:rPr lang="en-US" sz="3200" dirty="0"/>
              <a:t>His picture is on the nickel.</a:t>
            </a:r>
          </a:p>
          <a:p>
            <a:endParaRPr lang="en-US" sz="320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754" y="2164080"/>
            <a:ext cx="4660046" cy="2315369"/>
          </a:xfrm>
        </p:spPr>
      </p:pic>
    </p:spTree>
    <p:extLst>
      <p:ext uri="{BB962C8B-B14F-4D97-AF65-F5344CB8AC3E}">
        <p14:creationId xmlns:p14="http://schemas.microsoft.com/office/powerpoint/2010/main" val="42404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445295"/>
            <a:ext cx="5157787" cy="8239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By Evie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98" y="1447800"/>
            <a:ext cx="3664166" cy="474186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96" y="1447800"/>
            <a:ext cx="3664166" cy="4741863"/>
          </a:xfrm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5997575" y="534592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By Sean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89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259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                                            Thomas Jefferson</vt:lpstr>
      <vt:lpstr>Personal Facts</vt:lpstr>
      <vt:lpstr>Personal Facts</vt:lpstr>
      <vt:lpstr>In Office Facts!</vt:lpstr>
      <vt:lpstr>In  Office  Facts!</vt:lpstr>
      <vt:lpstr>President  Fun  Facts!</vt:lpstr>
      <vt:lpstr>Fun Facts!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Jefferson</dc:title>
  <dc:creator>lowerschool</dc:creator>
  <cp:lastModifiedBy>lowerschool</cp:lastModifiedBy>
  <cp:revision>43</cp:revision>
  <dcterms:created xsi:type="dcterms:W3CDTF">2015-03-10T17:06:45Z</dcterms:created>
  <dcterms:modified xsi:type="dcterms:W3CDTF">2015-04-28T17:37:37Z</dcterms:modified>
</cp:coreProperties>
</file>