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7" r:id="rId6"/>
    <p:sldId id="258" r:id="rId7"/>
    <p:sldId id="260" r:id="rId8"/>
    <p:sldId id="265" r:id="rId9"/>
    <p:sldId id="267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2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2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1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8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79517-59B3-4A37-98C6-569794E0D6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0A97-0A15-42E4-95A9-8FF96986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Franklin Delano Roosevelt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174" y="356340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By Neal and Eliot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90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7762" y="3546455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 END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5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Roosevelt was born on January 30</a:t>
            </a:r>
            <a:r>
              <a:rPr lang="en-US" baseline="30000" dirty="0" smtClean="0"/>
              <a:t>th</a:t>
            </a:r>
            <a:r>
              <a:rPr lang="en-US" dirty="0" smtClean="0"/>
              <a:t>, 1882 in Hyde Park, New York.</a:t>
            </a:r>
          </a:p>
          <a:p>
            <a:r>
              <a:rPr lang="en-US" dirty="0" smtClean="0"/>
              <a:t>His dad’s name was James Roosevelt and his mom’s name was Sara Roosevelt.</a:t>
            </a:r>
          </a:p>
          <a:p>
            <a:r>
              <a:rPr lang="en-US" dirty="0" smtClean="0"/>
              <a:t>Franklin did not have any siblings.</a:t>
            </a:r>
          </a:p>
          <a:p>
            <a:r>
              <a:rPr lang="en-US" dirty="0" smtClean="0"/>
              <a:t>He grew up in New York.</a:t>
            </a:r>
          </a:p>
          <a:p>
            <a:r>
              <a:rPr lang="en-US" dirty="0" smtClean="0"/>
              <a:t>He went to Harvard College.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59" y="1471747"/>
            <a:ext cx="3323814" cy="4351338"/>
          </a:xfrm>
        </p:spPr>
      </p:pic>
    </p:spTree>
    <p:extLst>
      <p:ext uri="{BB962C8B-B14F-4D97-AF65-F5344CB8AC3E}">
        <p14:creationId xmlns:p14="http://schemas.microsoft.com/office/powerpoint/2010/main" val="95574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Roosevelt’s wife </a:t>
            </a:r>
            <a:r>
              <a:rPr lang="en-US" dirty="0"/>
              <a:t>was </a:t>
            </a:r>
            <a:r>
              <a:rPr lang="en-US" dirty="0" smtClean="0"/>
              <a:t>Anna Eleanor Roosevelt.</a:t>
            </a:r>
          </a:p>
          <a:p>
            <a:r>
              <a:rPr lang="en-US" dirty="0" smtClean="0"/>
              <a:t> His 5 kids name’s were Anna, James, Elliott, Franklin and John.</a:t>
            </a:r>
          </a:p>
          <a:p>
            <a:r>
              <a:rPr lang="en-US" dirty="0" smtClean="0"/>
              <a:t>His pets were a Scottish terrier, </a:t>
            </a:r>
            <a:r>
              <a:rPr lang="en-US" dirty="0" smtClean="0"/>
              <a:t> a setter</a:t>
            </a:r>
            <a:r>
              <a:rPr lang="en-US" dirty="0" smtClean="0"/>
              <a:t>, </a:t>
            </a:r>
            <a:r>
              <a:rPr lang="en-US" dirty="0" smtClean="0"/>
              <a:t>a German shepherd, a sheepdog</a:t>
            </a:r>
            <a:r>
              <a:rPr lang="en-US" dirty="0" smtClean="0"/>
              <a:t>, </a:t>
            </a:r>
            <a:r>
              <a:rPr lang="en-US" dirty="0" smtClean="0"/>
              <a:t>a Great Dane </a:t>
            </a:r>
            <a:r>
              <a:rPr lang="en-US" dirty="0" smtClean="0"/>
              <a:t>and a mastiff.</a:t>
            </a:r>
          </a:p>
          <a:p>
            <a:r>
              <a:rPr lang="en-US" dirty="0" smtClean="0"/>
              <a:t>He was in the Navy before he was president.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4" y="1825625"/>
            <a:ext cx="3232598" cy="3827911"/>
          </a:xfrm>
        </p:spPr>
      </p:pic>
    </p:spTree>
    <p:extLst>
      <p:ext uri="{BB962C8B-B14F-4D97-AF65-F5344CB8AC3E}">
        <p14:creationId xmlns:p14="http://schemas.microsoft.com/office/powerpoint/2010/main" val="300449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died in Warm Springs, Georgia on April 12</a:t>
            </a:r>
            <a:r>
              <a:rPr lang="en-US" baseline="30000" dirty="0" smtClean="0"/>
              <a:t>th</a:t>
            </a:r>
            <a:r>
              <a:rPr lang="en-US" dirty="0" smtClean="0"/>
              <a:t>, 1945. He died from brain hemorrhage.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22" y="2317515"/>
            <a:ext cx="4601098" cy="3446383"/>
          </a:xfrm>
        </p:spPr>
      </p:pic>
    </p:spTree>
    <p:extLst>
      <p:ext uri="{BB962C8B-B14F-4D97-AF65-F5344CB8AC3E}">
        <p14:creationId xmlns:p14="http://schemas.microsoft.com/office/powerpoint/2010/main" val="68178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9129"/>
          </a:xfrm>
        </p:spPr>
        <p:txBody>
          <a:bodyPr/>
          <a:lstStyle/>
          <a:p>
            <a:r>
              <a:rPr lang="en-US" dirty="0" smtClean="0"/>
              <a:t>In Office 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Franklin  D.  Roosevelt  was  the 32nd  president.</a:t>
            </a:r>
          </a:p>
          <a:p>
            <a:r>
              <a:rPr lang="en-US" dirty="0" smtClean="0"/>
              <a:t>He was in office from March 4, 1933 to April 12, 1945.</a:t>
            </a:r>
          </a:p>
          <a:p>
            <a:r>
              <a:rPr lang="en-US" dirty="0" smtClean="0"/>
              <a:t>His Vice President was John N. Garner.</a:t>
            </a:r>
          </a:p>
          <a:p>
            <a:r>
              <a:rPr lang="en-US" dirty="0" smtClean="0"/>
              <a:t>He was 51 when he became President.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38931"/>
            <a:ext cx="5181600" cy="2924725"/>
          </a:xfrm>
        </p:spPr>
      </p:pic>
    </p:spTree>
    <p:extLst>
      <p:ext uri="{BB962C8B-B14F-4D97-AF65-F5344CB8AC3E}">
        <p14:creationId xmlns:p14="http://schemas.microsoft.com/office/powerpoint/2010/main" val="2447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 was  a  Democrat.</a:t>
            </a:r>
          </a:p>
          <a:p>
            <a:r>
              <a:rPr lang="en-US" dirty="0" smtClean="0"/>
              <a:t>On  </a:t>
            </a:r>
            <a:r>
              <a:rPr lang="en-US" dirty="0"/>
              <a:t>S</a:t>
            </a:r>
            <a:r>
              <a:rPr lang="en-US" dirty="0" smtClean="0"/>
              <a:t>eptember  1, 1939, Roosevelt  entered  the  war  with  Germany,  Italy  and  Japan. It  was  World  War  II.</a:t>
            </a:r>
          </a:p>
          <a:p>
            <a:r>
              <a:rPr lang="en-US" dirty="0" smtClean="0"/>
              <a:t>He  got  $75,000  each  year  as  president.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99" y="1526057"/>
            <a:ext cx="2927990" cy="3903987"/>
          </a:xfrm>
        </p:spPr>
      </p:pic>
    </p:spTree>
    <p:extLst>
      <p:ext uri="{BB962C8B-B14F-4D97-AF65-F5344CB8AC3E}">
        <p14:creationId xmlns:p14="http://schemas.microsoft.com/office/powerpoint/2010/main" val="31499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80775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 went  to  Harvard  College.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16" y="1690688"/>
            <a:ext cx="5342284" cy="4486275"/>
          </a:xfrm>
        </p:spPr>
      </p:pic>
    </p:spTree>
    <p:extLst>
      <p:ext uri="{BB962C8B-B14F-4D97-AF65-F5344CB8AC3E}">
        <p14:creationId xmlns:p14="http://schemas.microsoft.com/office/powerpoint/2010/main" val="2915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775" y="1825625"/>
            <a:ext cx="5181600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His legs were paralyzed by polio at age 39.</a:t>
            </a:r>
          </a:p>
          <a:p>
            <a:r>
              <a:rPr lang="en-US" sz="12800" dirty="0" smtClean="0"/>
              <a:t>We went to war with Japan and Germany because Japan bombed Hawaii. </a:t>
            </a:r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pPr marL="0" indent="0">
              <a:buNone/>
            </a:pPr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endParaRPr lang="en-US" sz="11200" dirty="0"/>
          </a:p>
          <a:p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1825624"/>
            <a:ext cx="3915177" cy="4016681"/>
          </a:xfrm>
        </p:spPr>
      </p:pic>
    </p:spTree>
    <p:extLst>
      <p:ext uri="{BB962C8B-B14F-4D97-AF65-F5344CB8AC3E}">
        <p14:creationId xmlns:p14="http://schemas.microsoft.com/office/powerpoint/2010/main" val="12384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28881"/>
            <a:ext cx="5157787" cy="823912"/>
          </a:xfrm>
        </p:spPr>
        <p:txBody>
          <a:bodyPr/>
          <a:lstStyle/>
          <a:p>
            <a:r>
              <a:rPr lang="en-US" dirty="0" smtClean="0"/>
              <a:t>By Neal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51" y="1430338"/>
            <a:ext cx="3677660" cy="47593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625" y="328881"/>
            <a:ext cx="5183188" cy="823912"/>
          </a:xfrm>
        </p:spPr>
        <p:txBody>
          <a:bodyPr/>
          <a:lstStyle/>
          <a:p>
            <a:r>
              <a:rPr lang="en-US" dirty="0" smtClean="0"/>
              <a:t>By Eliot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64" y="1430338"/>
            <a:ext cx="3677660" cy="4759325"/>
          </a:xfrm>
        </p:spPr>
      </p:pic>
    </p:spTree>
    <p:extLst>
      <p:ext uri="{BB962C8B-B14F-4D97-AF65-F5344CB8AC3E}">
        <p14:creationId xmlns:p14="http://schemas.microsoft.com/office/powerpoint/2010/main" val="23743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285</Words>
  <Application>Microsoft Office PowerPoint</Application>
  <PresentationFormat>Widescreen</PresentationFormat>
  <Paragraphs>265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Franklin Delano Roosevelt</vt:lpstr>
      <vt:lpstr>Personal Facts</vt:lpstr>
      <vt:lpstr>Personal Facts</vt:lpstr>
      <vt:lpstr>Personal Facts</vt:lpstr>
      <vt:lpstr>In Office  Facts</vt:lpstr>
      <vt:lpstr>In Office Facts</vt:lpstr>
      <vt:lpstr>Fun  Fact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of</dc:title>
  <dc:creator>lowerschool</dc:creator>
  <cp:lastModifiedBy>lowerschool</cp:lastModifiedBy>
  <cp:revision>44</cp:revision>
  <dcterms:created xsi:type="dcterms:W3CDTF">2015-03-10T16:50:13Z</dcterms:created>
  <dcterms:modified xsi:type="dcterms:W3CDTF">2015-04-28T17:32:46Z</dcterms:modified>
</cp:coreProperties>
</file>