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5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1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2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9B800-F7D8-422C-8973-9BB840FAB45B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FDED-EB69-4C97-879B-BBF3219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5490"/>
            <a:ext cx="9144000" cy="2387600"/>
          </a:xfrm>
        </p:spPr>
        <p:txBody>
          <a:bodyPr/>
          <a:lstStyle/>
          <a:p>
            <a:r>
              <a:rPr lang="en-US" b="1" dirty="0" smtClean="0"/>
              <a:t>Harry S. Truman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3090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 Dugan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82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90009"/>
            <a:ext cx="5562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Harry Truman was born May 8</a:t>
            </a:r>
            <a:r>
              <a:rPr lang="en-US" baseline="30000" dirty="0" smtClean="0"/>
              <a:t>th</a:t>
            </a:r>
            <a:r>
              <a:rPr lang="en-US" dirty="0" smtClean="0"/>
              <a:t>, 1884 in Lamar, Missouri.</a:t>
            </a:r>
          </a:p>
          <a:p>
            <a:r>
              <a:rPr lang="en-US" dirty="0" smtClean="0"/>
              <a:t>His father’s name was John Anderson Truman and his mother’s name was Martha Ellen Young Truman.</a:t>
            </a:r>
          </a:p>
          <a:p>
            <a:r>
              <a:rPr lang="en-US" dirty="0" smtClean="0"/>
              <a:t>He went to the University </a:t>
            </a:r>
            <a:r>
              <a:rPr lang="en-US" dirty="0" smtClean="0"/>
              <a:t>of </a:t>
            </a:r>
            <a:r>
              <a:rPr lang="en-US" dirty="0" smtClean="0"/>
              <a:t>Kansas City </a:t>
            </a:r>
            <a:r>
              <a:rPr lang="en-US" dirty="0"/>
              <a:t>L</a:t>
            </a:r>
            <a:r>
              <a:rPr lang="en-US" dirty="0" smtClean="0"/>
              <a:t>aw </a:t>
            </a:r>
            <a:r>
              <a:rPr lang="en-US" dirty="0"/>
              <a:t>S</a:t>
            </a:r>
            <a:r>
              <a:rPr lang="en-US" dirty="0" smtClean="0"/>
              <a:t>chool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Harry Truman’s wife was Elizabeth ‘’Bess’’ Virginia Wallace.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4" y="3377752"/>
            <a:ext cx="2040316" cy="27416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4" y="841663"/>
            <a:ext cx="2040316" cy="25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80" y="2058194"/>
            <a:ext cx="5181600" cy="4351338"/>
          </a:xfrm>
        </p:spPr>
        <p:txBody>
          <a:bodyPr/>
          <a:lstStyle/>
          <a:p>
            <a:r>
              <a:rPr lang="en-US" dirty="0" smtClean="0"/>
              <a:t>Harry Truman had one child named Mary Margaret Truman.</a:t>
            </a:r>
          </a:p>
          <a:p>
            <a:r>
              <a:rPr lang="en-US" dirty="0" smtClean="0"/>
              <a:t>Harry Truman had one dog named Feller ‘’The unwanted dog’’.</a:t>
            </a:r>
          </a:p>
          <a:p>
            <a:r>
              <a:rPr lang="en-US" dirty="0" smtClean="0"/>
              <a:t>He died December 26th, 1972 in Kansas city Missouri.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203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Harry S. Truman was the 33</a:t>
            </a:r>
            <a:r>
              <a:rPr lang="en-US" baseline="30000" dirty="0" smtClean="0"/>
              <a:t>rd</a:t>
            </a:r>
            <a:r>
              <a:rPr lang="en-US" dirty="0" smtClean="0"/>
              <a:t> President.</a:t>
            </a:r>
          </a:p>
          <a:p>
            <a:r>
              <a:rPr lang="en-US" dirty="0" smtClean="0"/>
              <a:t>He was President from 1945 to 1953.</a:t>
            </a:r>
          </a:p>
          <a:p>
            <a:r>
              <a:rPr lang="en-US" dirty="0" smtClean="0"/>
              <a:t>He was 61 when he was elected President.</a:t>
            </a:r>
          </a:p>
          <a:p>
            <a:r>
              <a:rPr lang="en-US" dirty="0" smtClean="0"/>
              <a:t>There was a war when he was President. The war was World War II.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74" y="1690688"/>
            <a:ext cx="5324794" cy="3162011"/>
          </a:xfrm>
        </p:spPr>
      </p:pic>
    </p:spTree>
    <p:extLst>
      <p:ext uri="{BB962C8B-B14F-4D97-AF65-F5344CB8AC3E}">
        <p14:creationId xmlns:p14="http://schemas.microsoft.com/office/powerpoint/2010/main" val="1913496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 got 24,179,345 popular votes and 303 electoral votes.</a:t>
            </a:r>
          </a:p>
          <a:p>
            <a:r>
              <a:rPr lang="en-US" dirty="0" smtClean="0"/>
              <a:t>He was a Democrat.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38" y="1326525"/>
            <a:ext cx="5445344" cy="2821334"/>
          </a:xfrm>
        </p:spPr>
      </p:pic>
    </p:spTree>
    <p:extLst>
      <p:ext uri="{BB962C8B-B14F-4D97-AF65-F5344CB8AC3E}">
        <p14:creationId xmlns:p14="http://schemas.microsoft.com/office/powerpoint/2010/main" val="2382406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77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 dropped atomic bombs on Japan.</a:t>
            </a:r>
          </a:p>
          <a:p>
            <a:r>
              <a:rPr lang="en-US" dirty="0" smtClean="0"/>
              <a:t>Truman signed the National Security Act of 1947.</a:t>
            </a:r>
          </a:p>
          <a:p>
            <a:r>
              <a:rPr lang="en-US" dirty="0" smtClean="0"/>
              <a:t>In 1949, Truman established alliances with Canada and much of western and northern Europe.</a:t>
            </a:r>
          </a:p>
          <a:p>
            <a:r>
              <a:rPr lang="en-US" dirty="0" smtClean="0"/>
              <a:t>His Presidential address was the first one to be on radio.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40" y="3322320"/>
            <a:ext cx="3097340" cy="35356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60" y="197700"/>
            <a:ext cx="3097340" cy="31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0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6634" y="486208"/>
            <a:ext cx="5924693" cy="9269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By Dugan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03" y="1538288"/>
            <a:ext cx="3773343" cy="4883150"/>
          </a:xfrm>
        </p:spPr>
      </p:pic>
    </p:spTree>
    <p:extLst>
      <p:ext uri="{BB962C8B-B14F-4D97-AF65-F5344CB8AC3E}">
        <p14:creationId xmlns:p14="http://schemas.microsoft.com/office/powerpoint/2010/main" val="8893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5865" y="3456732"/>
            <a:ext cx="41363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End</a:t>
            </a:r>
            <a:endParaRPr lang="en-US" sz="7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69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230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Harry S. Truman</vt:lpstr>
      <vt:lpstr>Personal Facts</vt:lpstr>
      <vt:lpstr>Personal Facts</vt:lpstr>
      <vt:lpstr>In Office Facts</vt:lpstr>
      <vt:lpstr>In Office Facts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S. Truman</dc:title>
  <dc:creator>lowerschool</dc:creator>
  <cp:lastModifiedBy>lowerschool</cp:lastModifiedBy>
  <cp:revision>25</cp:revision>
  <dcterms:created xsi:type="dcterms:W3CDTF">2015-03-16T17:30:28Z</dcterms:created>
  <dcterms:modified xsi:type="dcterms:W3CDTF">2015-04-28T17:26:52Z</dcterms:modified>
</cp:coreProperties>
</file>