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sldIdLst>
    <p:sldId id="256" r:id="rId6"/>
    <p:sldId id="257" r:id="rId7"/>
    <p:sldId id="258" r:id="rId8"/>
    <p:sldId id="262" r:id="rId9"/>
    <p:sldId id="263" r:id="rId10"/>
    <p:sldId id="259" r:id="rId11"/>
    <p:sldId id="264" r:id="rId12"/>
    <p:sldId id="260" r:id="rId13"/>
    <p:sldId id="26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9999"/>
    <a:srgbClr val="FF5050"/>
    <a:srgbClr val="D60093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9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5F7B-768E-4842-B6C5-49AC7A70CBE9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6BE2-44AE-4E84-B602-7D7C7A70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8616-0D93-4B90-AC24-8975931F9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6FC5-8791-4C40-BE7B-F6E738A51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680" y="682580"/>
            <a:ext cx="9337827" cy="1607646"/>
          </a:xfrm>
        </p:spPr>
        <p:txBody>
          <a:bodyPr/>
          <a:lstStyle/>
          <a:p>
            <a:r>
              <a:rPr lang="en-US" b="1" dirty="0" smtClean="0"/>
              <a:t>John F. Kennedy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3808" y="2290226"/>
            <a:ext cx="5829572" cy="512762"/>
          </a:xfrm>
          <a:noFill/>
        </p:spPr>
        <p:txBody>
          <a:bodyPr>
            <a:noAutofit/>
          </a:bodyPr>
          <a:lstStyle/>
          <a:p>
            <a:r>
              <a:rPr lang="en-US" sz="2800" b="1" dirty="0" smtClean="0"/>
              <a:t>By Davis Dutton and Audrey Barnett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458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5646" y="742295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US" sz="54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017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John Kennedy was born on May 29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1917 in Brookline Massachusetts.</a:t>
            </a:r>
          </a:p>
          <a:p>
            <a:r>
              <a:rPr lang="en-US" sz="3200" dirty="0" smtClean="0"/>
              <a:t>He had a cat named Tom and dog named </a:t>
            </a:r>
            <a:r>
              <a:rPr lang="en-US" sz="3200" dirty="0" err="1" smtClean="0"/>
              <a:t>Pushinka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Kennedy Graduated from Harvard College in 1940.</a:t>
            </a:r>
          </a:p>
          <a:p>
            <a:r>
              <a:rPr lang="en-US" sz="3200" dirty="0" smtClean="0"/>
              <a:t>His First lady was Jacqueline Lee </a:t>
            </a:r>
            <a:r>
              <a:rPr lang="en-US" sz="3200" dirty="0" err="1" smtClean="0"/>
              <a:t>Bouvier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6" y="3351342"/>
            <a:ext cx="3799861" cy="29861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64" y="365125"/>
            <a:ext cx="2044639" cy="27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2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521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had two children named Caroline and John.</a:t>
            </a:r>
          </a:p>
          <a:p>
            <a:r>
              <a:rPr lang="en-US" sz="3200" dirty="0" smtClean="0"/>
              <a:t>His occupation was author and public official.</a:t>
            </a:r>
          </a:p>
          <a:p>
            <a:r>
              <a:rPr lang="en-US" sz="3200" dirty="0" smtClean="0"/>
              <a:t>John Kennedy was assassinated in Dallas, Texas on November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, 1963.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365125"/>
            <a:ext cx="4765183" cy="32450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3791578"/>
            <a:ext cx="4288665" cy="28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8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2746"/>
            <a:ext cx="5408054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John F. Kennedy was the 35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President.</a:t>
            </a:r>
          </a:p>
          <a:p>
            <a:r>
              <a:rPr lang="en-US" sz="3200" dirty="0" smtClean="0"/>
              <a:t>He was in office from January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1961 to November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 1963.</a:t>
            </a:r>
          </a:p>
          <a:p>
            <a:r>
              <a:rPr lang="en-US" sz="3200" dirty="0" smtClean="0"/>
              <a:t>Kennedy was 44 when he was elected.</a:t>
            </a:r>
            <a:endParaRPr lang="en-US" sz="3200" dirty="0"/>
          </a:p>
          <a:p>
            <a:r>
              <a:rPr lang="en-US" sz="3200" dirty="0" smtClean="0"/>
              <a:t>His Vice President was Lyndon B. Johnson.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1" y="1540083"/>
            <a:ext cx="3471930" cy="4166317"/>
          </a:xfrm>
        </p:spPr>
      </p:pic>
    </p:spTree>
    <p:extLst>
      <p:ext uri="{BB962C8B-B14F-4D97-AF65-F5344CB8AC3E}">
        <p14:creationId xmlns:p14="http://schemas.microsoft.com/office/powerpoint/2010/main" val="12928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3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Political Party was the Democrat.</a:t>
            </a:r>
          </a:p>
          <a:p>
            <a:r>
              <a:rPr lang="en-US" sz="3200" dirty="0" smtClean="0"/>
              <a:t>The votes of the people were 34,226,731.</a:t>
            </a:r>
          </a:p>
          <a:p>
            <a:r>
              <a:rPr lang="en-US" sz="3200" dirty="0" smtClean="0"/>
              <a:t>Kennedy made $100,000 a year.</a:t>
            </a:r>
          </a:p>
          <a:p>
            <a:r>
              <a:rPr lang="en-US" sz="3200" dirty="0" smtClean="0"/>
              <a:t>There was not a war when he was president.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78" y="197885"/>
            <a:ext cx="2769093" cy="35702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1" y="3935339"/>
            <a:ext cx="3520225" cy="28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Kennedy is one of two presidents buried at Arlington National Cemetery.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87" y="1825625"/>
            <a:ext cx="4704397" cy="3133417"/>
          </a:xfrm>
        </p:spPr>
      </p:pic>
    </p:spTree>
    <p:extLst>
      <p:ext uri="{BB962C8B-B14F-4D97-AF65-F5344CB8AC3E}">
        <p14:creationId xmlns:p14="http://schemas.microsoft.com/office/powerpoint/2010/main" val="39378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In October he had surgery on his back.</a:t>
            </a:r>
          </a:p>
          <a:p>
            <a:r>
              <a:rPr lang="en-US" sz="3200" dirty="0" smtClean="0"/>
              <a:t>John F. Kennedy was born into a rich family.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49" y="811534"/>
            <a:ext cx="5364479" cy="5485301"/>
          </a:xfrm>
        </p:spPr>
      </p:pic>
    </p:spTree>
    <p:extLst>
      <p:ext uri="{BB962C8B-B14F-4D97-AF65-F5344CB8AC3E}">
        <p14:creationId xmlns:p14="http://schemas.microsoft.com/office/powerpoint/2010/main" val="2733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64487"/>
            <a:ext cx="5157787" cy="823912"/>
          </a:xfrm>
        </p:spPr>
        <p:txBody>
          <a:bodyPr/>
          <a:lstStyle/>
          <a:p>
            <a:r>
              <a:rPr lang="en-US" dirty="0" smtClean="0"/>
              <a:t>By Davis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41" y="1274763"/>
            <a:ext cx="3797877" cy="4914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84275"/>
            <a:ext cx="5183188" cy="823912"/>
          </a:xfrm>
        </p:spPr>
        <p:txBody>
          <a:bodyPr/>
          <a:lstStyle/>
          <a:p>
            <a:r>
              <a:rPr lang="en-US" dirty="0" smtClean="0"/>
              <a:t>By Audrey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55" y="1274763"/>
            <a:ext cx="3797877" cy="4914900"/>
          </a:xfrm>
        </p:spPr>
      </p:pic>
    </p:spTree>
    <p:extLst>
      <p:ext uri="{BB962C8B-B14F-4D97-AF65-F5344CB8AC3E}">
        <p14:creationId xmlns:p14="http://schemas.microsoft.com/office/powerpoint/2010/main" val="288093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John F. Kennedy</vt:lpstr>
      <vt:lpstr>Personal Facts</vt:lpstr>
      <vt:lpstr>Personal Facts</vt:lpstr>
      <vt:lpstr>In Office Facts</vt:lpstr>
      <vt:lpstr>In office facts</vt:lpstr>
      <vt:lpstr>Fun Facts</vt:lpstr>
      <vt:lpstr>Fun facts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F. Kennedy</dc:title>
  <dc:creator>lowerschool</dc:creator>
  <cp:lastModifiedBy>lowerschool</cp:lastModifiedBy>
  <cp:revision>41</cp:revision>
  <dcterms:created xsi:type="dcterms:W3CDTF">2015-03-13T18:06:07Z</dcterms:created>
  <dcterms:modified xsi:type="dcterms:W3CDTF">2015-05-01T18:21:35Z</dcterms:modified>
</cp:coreProperties>
</file>