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5" autoAdjust="0"/>
    <p:restoredTop sz="92460" autoAdjust="0"/>
  </p:normalViewPr>
  <p:slideViewPr>
    <p:cSldViewPr snapToGrid="0">
      <p:cViewPr varScale="1">
        <p:scale>
          <a:sx n="85" d="100"/>
          <a:sy n="85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8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8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6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1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9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9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68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6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6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B8C07-4114-4714-A781-DC3E203DE566}" type="datetimeFigureOut">
              <a:rPr lang="en-US" smtClean="0"/>
              <a:t>4/30/2015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A844-A340-438D-9EE6-DE02A766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6782" y="-146464"/>
            <a:ext cx="9144000" cy="1363111"/>
          </a:xfrm>
        </p:spPr>
        <p:txBody>
          <a:bodyPr/>
          <a:lstStyle/>
          <a:p>
            <a:r>
              <a:rPr lang="en-US" b="1" dirty="0" smtClean="0"/>
              <a:t>GEORGE WASHINGTON                                                                      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6782" y="121664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By Connor and Elizabeth</a:t>
            </a:r>
          </a:p>
        </p:txBody>
      </p:sp>
    </p:spTree>
    <p:extLst>
      <p:ext uri="{BB962C8B-B14F-4D97-AF65-F5344CB8AC3E}">
        <p14:creationId xmlns:p14="http://schemas.microsoft.com/office/powerpoint/2010/main" val="179857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6832" y="2632485"/>
            <a:ext cx="49183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</a:rPr>
              <a:t>THE END </a:t>
            </a:r>
            <a:endParaRPr lang="en-US" sz="9600" b="1" dirty="0">
              <a:ln w="12700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5B9BD5">
                      <a:shade val="30000"/>
                      <a:satMod val="115000"/>
                    </a:srgbClr>
                  </a:gs>
                  <a:gs pos="50000">
                    <a:srgbClr val="5B9BD5">
                      <a:shade val="67500"/>
                      <a:satMod val="115000"/>
                    </a:srgbClr>
                  </a:gs>
                  <a:gs pos="100000">
                    <a:srgbClr val="5B9BD5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effectLst>
                <a:outerShdw dist="38100" dir="2640000" algn="bl" rotWithShape="0">
                  <a:srgbClr val="44546A">
                    <a:lumMod val="7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39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182" y="215105"/>
            <a:ext cx="10515600" cy="1325563"/>
          </a:xfrm>
        </p:spPr>
        <p:txBody>
          <a:bodyPr/>
          <a:lstStyle/>
          <a:p>
            <a:r>
              <a:rPr lang="en-US" dirty="0" smtClean="0"/>
              <a:t>PRESIDENT’S 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532" y="1825625"/>
            <a:ext cx="5749424" cy="435133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George Washington </a:t>
            </a:r>
            <a:r>
              <a:rPr lang="en-US" sz="2800" dirty="0" smtClean="0"/>
              <a:t>was born February 22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1732 in Westmoreland County, Virginia. </a:t>
            </a:r>
          </a:p>
          <a:p>
            <a:pPr lvl="1"/>
            <a:r>
              <a:rPr lang="en-US" sz="2800" dirty="0" smtClean="0"/>
              <a:t>His mother was Mary Ball Washington and his father was Augustine Washington</a:t>
            </a:r>
          </a:p>
          <a:p>
            <a:pPr lvl="1"/>
            <a:r>
              <a:rPr lang="en-US" sz="2800" dirty="0" smtClean="0"/>
              <a:t>He had </a:t>
            </a:r>
            <a:r>
              <a:rPr lang="en-US" sz="2800" dirty="0" smtClean="0"/>
              <a:t>a step brother.</a:t>
            </a:r>
          </a:p>
          <a:p>
            <a:pPr lvl="1"/>
            <a:r>
              <a:rPr lang="en-US" sz="2800" dirty="0" smtClean="0"/>
              <a:t>George Washington lived in Virginia.</a:t>
            </a:r>
          </a:p>
          <a:p>
            <a:pPr lvl="1"/>
            <a:r>
              <a:rPr lang="en-US" sz="2800" dirty="0" smtClean="0"/>
              <a:t>He didn’t go to a school.         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27" y="1540668"/>
            <a:ext cx="2976418" cy="3859428"/>
          </a:xfrm>
        </p:spPr>
      </p:pic>
    </p:spTree>
    <p:extLst>
      <p:ext uri="{BB962C8B-B14F-4D97-AF65-F5344CB8AC3E}">
        <p14:creationId xmlns:p14="http://schemas.microsoft.com/office/powerpoint/2010/main" val="3192791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901" y="1803047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George Washington married Martha Dandridge </a:t>
            </a:r>
            <a:r>
              <a:rPr lang="en-US" sz="3200" dirty="0" err="1" smtClean="0"/>
              <a:t>Custis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He adopted </a:t>
            </a:r>
            <a:r>
              <a:rPr lang="en-US" sz="3200" dirty="0" smtClean="0"/>
              <a:t>John and Martha.</a:t>
            </a:r>
          </a:p>
          <a:p>
            <a:r>
              <a:rPr lang="en-US" sz="3200" dirty="0" smtClean="0"/>
              <a:t>George Washington had 36 hounds and a parrot and horses.</a:t>
            </a:r>
          </a:p>
          <a:p>
            <a:r>
              <a:rPr lang="en-US" sz="3200" dirty="0" smtClean="0"/>
              <a:t>He was a general during the American Revolution.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8" y="1505767"/>
            <a:ext cx="3288286" cy="32356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01" y="2200236"/>
            <a:ext cx="2547072" cy="27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68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89978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George  Washington was the first president.</a:t>
            </a:r>
          </a:p>
          <a:p>
            <a:r>
              <a:rPr lang="en-US" sz="3200" dirty="0" smtClean="0"/>
              <a:t>He was in office from April 30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, 1789 to March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, 1797.</a:t>
            </a:r>
          </a:p>
          <a:p>
            <a:r>
              <a:rPr lang="en-US" sz="3200" dirty="0" smtClean="0"/>
              <a:t>He was 57 when he was elected.</a:t>
            </a:r>
          </a:p>
          <a:p>
            <a:r>
              <a:rPr lang="en-US" sz="3200" dirty="0" smtClean="0"/>
              <a:t>His Vice President was John Adams.</a:t>
            </a:r>
          </a:p>
          <a:p>
            <a:r>
              <a:rPr lang="en-US" sz="3200" dirty="0" smtClean="0"/>
              <a:t>He was not in a formal political party.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457" y="1825625"/>
            <a:ext cx="2433340" cy="2926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209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OFFICE FACTS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George Washington made $25,000 a year.</a:t>
            </a:r>
          </a:p>
          <a:p>
            <a:r>
              <a:rPr lang="en-US" sz="3200" dirty="0" smtClean="0"/>
              <a:t>There was no war when George Washington was President.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25015"/>
            <a:ext cx="5181600" cy="2009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82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George </a:t>
            </a:r>
            <a:r>
              <a:rPr lang="en-US" smtClean="0"/>
              <a:t>Washington’s face is </a:t>
            </a:r>
            <a:r>
              <a:rPr lang="en-US" dirty="0" smtClean="0"/>
              <a:t>on Mount Rushmore.</a:t>
            </a:r>
          </a:p>
          <a:p>
            <a:r>
              <a:rPr lang="en-US" dirty="0" smtClean="0"/>
              <a:t>He was in the French and Indian war.</a:t>
            </a:r>
          </a:p>
          <a:p>
            <a:r>
              <a:rPr lang="en-US" dirty="0" smtClean="0"/>
              <a:t>There is a bridge named after him.</a:t>
            </a:r>
          </a:p>
          <a:p>
            <a:r>
              <a:rPr lang="en-US" dirty="0" smtClean="0"/>
              <a:t>He had a step brother named Lawrence Washington.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12" y="3221006"/>
            <a:ext cx="1560576" cy="156057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371" y="1384657"/>
            <a:ext cx="4140200" cy="414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6575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He never had wooden teeth.</a:t>
            </a:r>
          </a:p>
          <a:p>
            <a:r>
              <a:rPr lang="en-US" sz="3200" dirty="0" smtClean="0"/>
              <a:t>He bowed to his visitors.</a:t>
            </a:r>
          </a:p>
          <a:p>
            <a:r>
              <a:rPr lang="en-US" sz="3200" dirty="0" smtClean="0"/>
              <a:t>All of his horses were white and obeyed him.</a:t>
            </a:r>
          </a:p>
          <a:p>
            <a:r>
              <a:rPr lang="en-US" sz="3200" dirty="0" smtClean="0"/>
              <a:t>He was the commander of the Revolutionary war.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727" y="1392886"/>
            <a:ext cx="3052293" cy="3203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35197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George Washington’s teeth were constructed of elephant and walrus tusks.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1027906"/>
            <a:ext cx="3068782" cy="45499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55642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277366"/>
            <a:ext cx="5157787" cy="823912"/>
          </a:xfrm>
        </p:spPr>
        <p:txBody>
          <a:bodyPr/>
          <a:lstStyle/>
          <a:p>
            <a:r>
              <a:rPr lang="en-US" dirty="0" smtClean="0"/>
              <a:t>By Elizabeth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13" y="1262063"/>
            <a:ext cx="3807690" cy="492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7366"/>
            <a:ext cx="5183188" cy="823912"/>
          </a:xfrm>
        </p:spPr>
        <p:txBody>
          <a:bodyPr/>
          <a:lstStyle/>
          <a:p>
            <a:r>
              <a:rPr lang="en-US" dirty="0" smtClean="0"/>
              <a:t>By Connor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949" y="1262063"/>
            <a:ext cx="3807690" cy="4927600"/>
          </a:xfrm>
        </p:spPr>
      </p:pic>
    </p:spTree>
    <p:extLst>
      <p:ext uri="{BB962C8B-B14F-4D97-AF65-F5344CB8AC3E}">
        <p14:creationId xmlns:p14="http://schemas.microsoft.com/office/powerpoint/2010/main" val="23283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269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GEORGE WASHINGTON                                                                       </vt:lpstr>
      <vt:lpstr>PRESIDENT’S PERSONAL FACTS</vt:lpstr>
      <vt:lpstr>President’s Personal Facts</vt:lpstr>
      <vt:lpstr>IN OFFICE FACTS</vt:lpstr>
      <vt:lpstr>IN OFFICE FACTS</vt:lpstr>
      <vt:lpstr>FUN FACTS</vt:lpstr>
      <vt:lpstr>FUN FACTS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WASHINGTON</dc:title>
  <dc:creator>lowerschool</dc:creator>
  <cp:lastModifiedBy>lowerschool</cp:lastModifiedBy>
  <cp:revision>30</cp:revision>
  <dcterms:created xsi:type="dcterms:W3CDTF">2015-03-12T16:35:11Z</dcterms:created>
  <dcterms:modified xsi:type="dcterms:W3CDTF">2015-04-30T16:50:31Z</dcterms:modified>
</cp:coreProperties>
</file>