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sldIdLst>
    <p:sldId id="256" r:id="rId5"/>
    <p:sldId id="257" r:id="rId6"/>
    <p:sldId id="259" r:id="rId7"/>
    <p:sldId id="262" r:id="rId8"/>
    <p:sldId id="263" r:id="rId9"/>
    <p:sldId id="264" r:id="rId10"/>
    <p:sldId id="258" r:id="rId11"/>
    <p:sldId id="260" r:id="rId12"/>
    <p:sldId id="26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FFFF"/>
    <a:srgbClr val="FFCC66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7965-3430-4FA5-822B-786E9B52E2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59D-C587-4816-B2EF-081F54B6F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7965-3430-4FA5-822B-786E9B52E2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59D-C587-4816-B2EF-081F54B6F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7965-3430-4FA5-822B-786E9B52E2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59D-C587-4816-B2EF-081F54B6F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0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7965-3430-4FA5-822B-786E9B52E2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D59D-C587-4816-B2EF-081F54B6F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7965-3430-4FA5-822B-786E9B52E2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D59D-C587-4816-B2EF-081F54B6F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7965-3430-4FA5-822B-786E9B52E2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D59D-C587-4816-B2EF-081F54B6F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6280" y="198119"/>
            <a:ext cx="9144000" cy="934403"/>
          </a:xfrm>
        </p:spPr>
        <p:txBody>
          <a:bodyPr/>
          <a:lstStyle/>
          <a:p>
            <a:r>
              <a:rPr lang="en-US" dirty="0" smtClean="0"/>
              <a:t>John Adams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113252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Carter Moran and Roma Boren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45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2711" y="2967335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The End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2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243" y="1825625"/>
            <a:ext cx="6449786" cy="4351338"/>
          </a:xfrm>
        </p:spPr>
        <p:txBody>
          <a:bodyPr>
            <a:noAutofit/>
          </a:bodyPr>
          <a:lstStyle/>
          <a:p>
            <a:r>
              <a:rPr lang="en-US" sz="3000" dirty="0" smtClean="0"/>
              <a:t>John Adams was born on October 30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, 1735 in Braintree, Massachusetts.</a:t>
            </a:r>
          </a:p>
          <a:p>
            <a:r>
              <a:rPr lang="en-US" sz="3000" dirty="0" smtClean="0"/>
              <a:t>His Parents were John Adams and Susanna Boylston Adams.</a:t>
            </a:r>
          </a:p>
          <a:p>
            <a:r>
              <a:rPr lang="en-US" sz="3000" dirty="0" smtClean="0"/>
              <a:t>He had two younger brothers.</a:t>
            </a:r>
          </a:p>
          <a:p>
            <a:r>
              <a:rPr lang="en-US" sz="3000" dirty="0" smtClean="0"/>
              <a:t>He lived on a farm in Massachusetts.</a:t>
            </a:r>
          </a:p>
          <a:p>
            <a:r>
              <a:rPr lang="en-US" sz="3000" dirty="0" smtClean="0"/>
              <a:t>Adams went to Harvard College.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36" y="1426380"/>
            <a:ext cx="5214408" cy="3910806"/>
          </a:xfrm>
        </p:spPr>
      </p:pic>
    </p:spTree>
    <p:extLst>
      <p:ext uri="{BB962C8B-B14F-4D97-AF65-F5344CB8AC3E}">
        <p14:creationId xmlns:p14="http://schemas.microsoft.com/office/powerpoint/2010/main" val="73769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9181"/>
            <a:ext cx="559550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His wife was Abigail Smith.</a:t>
            </a:r>
          </a:p>
          <a:p>
            <a:r>
              <a:rPr lang="en-US" sz="3200" dirty="0" smtClean="0"/>
              <a:t>Adams had one daughter named Abigail Amelia Adams. </a:t>
            </a:r>
          </a:p>
          <a:p>
            <a:r>
              <a:rPr lang="en-US" sz="3200" dirty="0" smtClean="0"/>
              <a:t>He had many horses.</a:t>
            </a:r>
          </a:p>
          <a:p>
            <a:r>
              <a:rPr lang="en-US" sz="3200" dirty="0" smtClean="0"/>
              <a:t>He was a lawyer.</a:t>
            </a:r>
          </a:p>
          <a:p>
            <a:r>
              <a:rPr lang="en-US" sz="3200" dirty="0" smtClean="0"/>
              <a:t>John Adams died July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1826 in Baintree, Massachusetts. He got very sick and died.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95" y="2436420"/>
            <a:ext cx="2340134" cy="23401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58" y="1829181"/>
            <a:ext cx="2577081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John Adams was the 2</a:t>
            </a:r>
            <a:r>
              <a:rPr lang="en-US" sz="3200" baseline="30000" dirty="0" smtClean="0"/>
              <a:t>nd</a:t>
            </a:r>
            <a:r>
              <a:rPr lang="en-US" sz="3200" dirty="0"/>
              <a:t> </a:t>
            </a:r>
            <a:r>
              <a:rPr lang="en-US" sz="3200" dirty="0" smtClean="0"/>
              <a:t>President.</a:t>
            </a:r>
          </a:p>
          <a:p>
            <a:r>
              <a:rPr lang="en-US" sz="3200" dirty="0" smtClean="0"/>
              <a:t>He was President from March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1797 to March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, 1801.</a:t>
            </a:r>
          </a:p>
          <a:p>
            <a:r>
              <a:rPr lang="en-US" sz="3200" dirty="0" smtClean="0"/>
              <a:t>He was 61 when he was elected.</a:t>
            </a:r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172494"/>
            <a:ext cx="3200400" cy="3657600"/>
          </a:xfrm>
        </p:spPr>
      </p:pic>
    </p:spTree>
    <p:extLst>
      <p:ext uri="{BB962C8B-B14F-4D97-AF65-F5344CB8AC3E}">
        <p14:creationId xmlns:p14="http://schemas.microsoft.com/office/powerpoint/2010/main" val="2027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 was in the Federalist party.</a:t>
            </a:r>
          </a:p>
          <a:p>
            <a:r>
              <a:rPr lang="en-US" sz="3200" dirty="0" smtClean="0"/>
              <a:t>His </a:t>
            </a:r>
            <a:r>
              <a:rPr lang="en-US" sz="3200" dirty="0"/>
              <a:t>Vice President was Thomas Jefferson.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29" y="883920"/>
            <a:ext cx="3437531" cy="4162108"/>
          </a:xfrm>
          <a:solidFill>
            <a:srgbClr val="FF3300"/>
          </a:solidFill>
        </p:spPr>
      </p:pic>
    </p:spTree>
    <p:extLst>
      <p:ext uri="{BB962C8B-B14F-4D97-AF65-F5344CB8AC3E}">
        <p14:creationId xmlns:p14="http://schemas.microsoft.com/office/powerpoint/2010/main" val="23681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 nickname was Atlas of Independence.</a:t>
            </a:r>
          </a:p>
          <a:p>
            <a:r>
              <a:rPr lang="en-US" dirty="0" smtClean="0"/>
              <a:t>John Adams died on the 4</a:t>
            </a:r>
            <a:r>
              <a:rPr lang="en-US" baseline="30000" dirty="0" smtClean="0"/>
              <a:t>th</a:t>
            </a:r>
            <a:r>
              <a:rPr lang="en-US" dirty="0" smtClean="0"/>
              <a:t> of July.</a:t>
            </a:r>
          </a:p>
          <a:p>
            <a:r>
              <a:rPr lang="en-US" dirty="0" smtClean="0"/>
              <a:t>John Adams was born the day before Halloween.</a:t>
            </a:r>
          </a:p>
          <a:p>
            <a:r>
              <a:rPr lang="en-US" dirty="0" smtClean="0"/>
              <a:t>John Adams and Thomas Jefferson died on the same day.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224431"/>
            <a:ext cx="4198513" cy="6068441"/>
          </a:xfrm>
        </p:spPr>
      </p:pic>
    </p:spTree>
    <p:extLst>
      <p:ext uri="{BB962C8B-B14F-4D97-AF65-F5344CB8AC3E}">
        <p14:creationId xmlns:p14="http://schemas.microsoft.com/office/powerpoint/2010/main" val="12419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778" y="1690688"/>
            <a:ext cx="5603544" cy="435133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John Adams signed the Declaration of Independence.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8" y="365125"/>
            <a:ext cx="3811782" cy="5556535"/>
          </a:xfrm>
        </p:spPr>
      </p:pic>
    </p:spTree>
    <p:extLst>
      <p:ext uri="{BB962C8B-B14F-4D97-AF65-F5344CB8AC3E}">
        <p14:creationId xmlns:p14="http://schemas.microsoft.com/office/powerpoint/2010/main" val="25420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64487"/>
            <a:ext cx="5157787" cy="823912"/>
          </a:xfrm>
        </p:spPr>
        <p:txBody>
          <a:bodyPr/>
          <a:lstStyle/>
          <a:p>
            <a:r>
              <a:rPr lang="en-US" dirty="0" smtClean="0"/>
              <a:t>By Carter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9" y="1211263"/>
            <a:ext cx="3846945" cy="4978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4487"/>
            <a:ext cx="5183188" cy="823912"/>
          </a:xfrm>
        </p:spPr>
        <p:txBody>
          <a:bodyPr/>
          <a:lstStyle/>
          <a:p>
            <a:r>
              <a:rPr lang="en-US" dirty="0" smtClean="0"/>
              <a:t>By Roma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93" y="1211263"/>
            <a:ext cx="3846945" cy="4978400"/>
          </a:xfrm>
        </p:spPr>
      </p:pic>
    </p:spTree>
    <p:extLst>
      <p:ext uri="{BB962C8B-B14F-4D97-AF65-F5344CB8AC3E}">
        <p14:creationId xmlns:p14="http://schemas.microsoft.com/office/powerpoint/2010/main" val="26732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225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John Adams</vt:lpstr>
      <vt:lpstr>Personal Facts</vt:lpstr>
      <vt:lpstr>Personal Facts</vt:lpstr>
      <vt:lpstr>In Office Facts</vt:lpstr>
      <vt:lpstr>In Office facts</vt:lpstr>
      <vt:lpstr>Fun Facts</vt:lpstr>
      <vt:lpstr>Fun Fact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Adams</dc:title>
  <dc:creator>lowerschool</dc:creator>
  <cp:lastModifiedBy>lowerschool</cp:lastModifiedBy>
  <cp:revision>29</cp:revision>
  <dcterms:created xsi:type="dcterms:W3CDTF">2015-03-17T16:24:19Z</dcterms:created>
  <dcterms:modified xsi:type="dcterms:W3CDTF">2015-05-01T18:59:28Z</dcterms:modified>
</cp:coreProperties>
</file>