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5" r:id="rId5"/>
    <p:sldId id="266" r:id="rId6"/>
    <p:sldId id="259" r:id="rId7"/>
    <p:sldId id="267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D7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B585-8355-4FA9-B098-A2CDCE47FA4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0F53-08D7-49F6-8E83-AA088F6A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546" y="2440565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John</a:t>
            </a:r>
            <a:r>
              <a:rPr lang="en-US" b="1" dirty="0" smtClean="0">
                <a:solidFill>
                  <a:srgbClr val="FF66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Adams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6546" y="493207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By Amelia and Dylan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5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5877" y="3237792"/>
            <a:ext cx="269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9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071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312" y="1895659"/>
            <a:ext cx="5375907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John </a:t>
            </a:r>
            <a:r>
              <a:rPr lang="en-US" sz="3200" dirty="0"/>
              <a:t>A</a:t>
            </a:r>
            <a:r>
              <a:rPr lang="en-US" sz="3200" dirty="0" smtClean="0"/>
              <a:t>dams was  born on October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1735 </a:t>
            </a:r>
            <a:r>
              <a:rPr lang="en-US" sz="3200" dirty="0"/>
              <a:t>i</a:t>
            </a:r>
            <a:r>
              <a:rPr lang="en-US" sz="3200" dirty="0" smtClean="0"/>
              <a:t>n Braintree, Massachusetts.</a:t>
            </a:r>
          </a:p>
          <a:p>
            <a:r>
              <a:rPr lang="en-US" sz="3200" dirty="0" smtClean="0"/>
              <a:t>His parents were John Adams  and Susanna Boylston Adams. </a:t>
            </a:r>
          </a:p>
          <a:p>
            <a:r>
              <a:rPr lang="en-US" sz="3200" dirty="0" smtClean="0"/>
              <a:t>He had two brothers.</a:t>
            </a:r>
          </a:p>
          <a:p>
            <a:r>
              <a:rPr lang="en-US" sz="3200" dirty="0" smtClean="0"/>
              <a:t>He graduated from Harvard College.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01094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35656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wife was Abigail Smith.</a:t>
            </a:r>
          </a:p>
          <a:p>
            <a:r>
              <a:rPr lang="en-US" sz="3200" dirty="0" smtClean="0"/>
              <a:t>He </a:t>
            </a:r>
            <a:r>
              <a:rPr lang="en-US" sz="3200" dirty="0"/>
              <a:t>lived in Massachusetts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His children were Abigail Amelia, John Quincy, Charles, Thomas Boylston and Susanna Adams.</a:t>
            </a:r>
          </a:p>
          <a:p>
            <a:r>
              <a:rPr lang="en-US" sz="3200" dirty="0" smtClean="0"/>
              <a:t>He died on July 4, 1826 in Braintree, Massachusetts.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76" y="2084288"/>
            <a:ext cx="3289835" cy="3196050"/>
          </a:xfrm>
        </p:spPr>
      </p:pic>
    </p:spTree>
    <p:extLst>
      <p:ext uri="{BB962C8B-B14F-4D97-AF65-F5344CB8AC3E}">
        <p14:creationId xmlns:p14="http://schemas.microsoft.com/office/powerpoint/2010/main" val="41341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John Adams was the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President.</a:t>
            </a:r>
          </a:p>
          <a:p>
            <a:r>
              <a:rPr lang="en-US" sz="3000" dirty="0" smtClean="0"/>
              <a:t>He was in office from March 4, 1798 to March 3, 1801.</a:t>
            </a:r>
          </a:p>
          <a:p>
            <a:r>
              <a:rPr lang="en-US" sz="3000" dirty="0" smtClean="0"/>
              <a:t>He was 62 when he was elected. </a:t>
            </a:r>
            <a:endParaRPr lang="en-US" sz="3000" dirty="0"/>
          </a:p>
          <a:p>
            <a:r>
              <a:rPr lang="en-US" sz="3000" dirty="0" smtClean="0"/>
              <a:t>His Vice President was Thomas Jefferson.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6" y="1825625"/>
            <a:ext cx="3460547" cy="4351338"/>
          </a:xfrm>
        </p:spPr>
      </p:pic>
    </p:spTree>
    <p:extLst>
      <p:ext uri="{BB962C8B-B14F-4D97-AF65-F5344CB8AC3E}">
        <p14:creationId xmlns:p14="http://schemas.microsoft.com/office/powerpoint/2010/main" val="4404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His political party was </a:t>
            </a:r>
            <a:r>
              <a:rPr lang="en-US" sz="3200" dirty="0" smtClean="0"/>
              <a:t>the Federalist.</a:t>
            </a:r>
          </a:p>
          <a:p>
            <a:r>
              <a:rPr lang="en-US" sz="3200" dirty="0" smtClean="0"/>
              <a:t>He made $25,000 dollars a year.</a:t>
            </a:r>
          </a:p>
          <a:p>
            <a:r>
              <a:rPr lang="en-US" sz="3200" dirty="0" smtClean="0"/>
              <a:t>America almost had a war with France in 1797.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17" y="1825625"/>
            <a:ext cx="2985017" cy="4351338"/>
          </a:xfrm>
        </p:spPr>
      </p:pic>
    </p:spTree>
    <p:extLst>
      <p:ext uri="{BB962C8B-B14F-4D97-AF65-F5344CB8AC3E}">
        <p14:creationId xmlns:p14="http://schemas.microsoft.com/office/powerpoint/2010/main" val="358585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56539" cy="4351338"/>
          </a:xfrm>
        </p:spPr>
        <p:txBody>
          <a:bodyPr/>
          <a:lstStyle/>
          <a:p>
            <a:r>
              <a:rPr lang="en-US" sz="3200" dirty="0" smtClean="0"/>
              <a:t>His nickname was “Atlas of Independence”.</a:t>
            </a:r>
          </a:p>
          <a:p>
            <a:r>
              <a:rPr lang="en-US" sz="3200" dirty="0" smtClean="0"/>
              <a:t>Susanna Adams died when she was just a baby. </a:t>
            </a:r>
          </a:p>
          <a:p>
            <a:r>
              <a:rPr lang="en-US" sz="3200" dirty="0" smtClean="0"/>
              <a:t>John Adams and Thomas Jefferson signed the Declaration of Independence.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91" y="1375720"/>
            <a:ext cx="3945213" cy="4801243"/>
          </a:xfrm>
        </p:spPr>
      </p:pic>
    </p:spTree>
    <p:extLst>
      <p:ext uri="{BB962C8B-B14F-4D97-AF65-F5344CB8AC3E}">
        <p14:creationId xmlns:p14="http://schemas.microsoft.com/office/powerpoint/2010/main" val="9240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His </a:t>
            </a:r>
            <a:r>
              <a:rPr lang="en-US" sz="3500" dirty="0" smtClean="0"/>
              <a:t>was Vice President for George Washington.</a:t>
            </a:r>
          </a:p>
          <a:p>
            <a:r>
              <a:rPr lang="en-US" sz="3500" dirty="0" smtClean="0"/>
              <a:t>He was the first president to live in the White House.</a:t>
            </a:r>
          </a:p>
          <a:p>
            <a:r>
              <a:rPr lang="en-US" sz="3500" smtClean="0"/>
              <a:t>John Adams</a:t>
            </a:r>
            <a:r>
              <a:rPr lang="en-US" sz="3500" smtClean="0"/>
              <a:t> </a:t>
            </a:r>
            <a:r>
              <a:rPr lang="en-US" sz="3500" dirty="0" smtClean="0"/>
              <a:t>died on the same day as Thomas Jefferson. They were best friends.</a:t>
            </a:r>
          </a:p>
          <a:p>
            <a:r>
              <a:rPr lang="en-US" sz="3500" dirty="0" smtClean="0"/>
              <a:t>His son became President.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8283"/>
            <a:ext cx="5181600" cy="3166022"/>
          </a:xfrm>
        </p:spPr>
      </p:pic>
    </p:spTree>
    <p:extLst>
      <p:ext uri="{BB962C8B-B14F-4D97-AF65-F5344CB8AC3E}">
        <p14:creationId xmlns:p14="http://schemas.microsoft.com/office/powerpoint/2010/main" val="31246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9083"/>
            <a:ext cx="5157787" cy="823912"/>
          </a:xfrm>
        </p:spPr>
        <p:txBody>
          <a:bodyPr/>
          <a:lstStyle/>
          <a:p>
            <a:r>
              <a:rPr lang="en-US" dirty="0" smtClean="0"/>
              <a:t>By Dylan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66" y="1279524"/>
            <a:ext cx="4016230" cy="51974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9083"/>
            <a:ext cx="5183188" cy="823912"/>
          </a:xfrm>
        </p:spPr>
        <p:txBody>
          <a:bodyPr/>
          <a:lstStyle/>
          <a:p>
            <a:r>
              <a:rPr lang="en-US" dirty="0" smtClean="0"/>
              <a:t>By Amelia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95" y="1279524"/>
            <a:ext cx="4167065" cy="5392673"/>
          </a:xfrm>
        </p:spPr>
      </p:pic>
    </p:spTree>
    <p:extLst>
      <p:ext uri="{BB962C8B-B14F-4D97-AF65-F5344CB8AC3E}">
        <p14:creationId xmlns:p14="http://schemas.microsoft.com/office/powerpoint/2010/main" val="152881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953"/>
            <a:ext cx="10515600" cy="1325563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254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John Adams</vt:lpstr>
      <vt:lpstr>PERSONAL FACTS</vt:lpstr>
      <vt:lpstr>Personal Facts</vt:lpstr>
      <vt:lpstr>IN OFFICE FACTS</vt:lpstr>
      <vt:lpstr>IN OFFICE FACTS</vt:lpstr>
      <vt:lpstr>FUN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lowerschool</dc:creator>
  <cp:lastModifiedBy>lowerschool</cp:lastModifiedBy>
  <cp:revision>38</cp:revision>
  <dcterms:created xsi:type="dcterms:W3CDTF">2015-03-12T16:29:08Z</dcterms:created>
  <dcterms:modified xsi:type="dcterms:W3CDTF">2015-04-30T16:47:56Z</dcterms:modified>
</cp:coreProperties>
</file>