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9" r:id="rId6"/>
    <p:sldId id="257" r:id="rId7"/>
    <p:sldId id="266" r:id="rId8"/>
    <p:sldId id="258" r:id="rId9"/>
    <p:sldId id="260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FF"/>
    <a:srgbClr val="CCFFFF"/>
    <a:srgbClr val="FF5050"/>
    <a:srgbClr val="33CCFF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7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6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E7E7-9042-4BB0-AA6C-3FD410F2EF9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3589-DEE2-4AD7-8260-90595913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67684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Ronald Wilson Reagan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8210" y="5374171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by Alexia and Lola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77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548" y="239375"/>
            <a:ext cx="2661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END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637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Reagan was born February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1911 in Tampico, Illinois.</a:t>
            </a:r>
          </a:p>
          <a:p>
            <a:r>
              <a:rPr lang="en-US" sz="3200" dirty="0" smtClean="0"/>
              <a:t>Ronald Reagan’s father was  John Edward Reagan and his mom was Nelle Wilson Reagan. </a:t>
            </a:r>
          </a:p>
          <a:p>
            <a:r>
              <a:rPr lang="en-US" sz="3200" dirty="0"/>
              <a:t>Ronald Reagan went to school at Eureka College.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24" y="1297761"/>
            <a:ext cx="3397729" cy="4467384"/>
          </a:xfrm>
        </p:spPr>
      </p:pic>
    </p:spTree>
    <p:extLst>
      <p:ext uri="{BB962C8B-B14F-4D97-AF65-F5344CB8AC3E}">
        <p14:creationId xmlns:p14="http://schemas.microsoft.com/office/powerpoint/2010/main" val="27701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9308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/>
              <a:t>Ronald Reagan’s first wife was Jane Wyman. His second wife </a:t>
            </a:r>
            <a:r>
              <a:rPr lang="en-US" sz="3500" dirty="0" smtClean="0"/>
              <a:t>and </a:t>
            </a:r>
            <a:r>
              <a:rPr lang="en-US" sz="3500" dirty="0"/>
              <a:t>First Lady was Nancy Davis</a:t>
            </a:r>
            <a:r>
              <a:rPr lang="en-US" sz="3500" dirty="0" smtClean="0"/>
              <a:t>.</a:t>
            </a:r>
          </a:p>
          <a:p>
            <a:r>
              <a:rPr lang="en-US" sz="3600" dirty="0"/>
              <a:t>His children's names were Maureen, Mitchel, Patricia and Ron Reagan</a:t>
            </a:r>
            <a:r>
              <a:rPr lang="en-US" sz="3600" dirty="0" smtClean="0"/>
              <a:t>.</a:t>
            </a:r>
            <a:endParaRPr lang="en-US" sz="3500" dirty="0" smtClean="0"/>
          </a:p>
          <a:p>
            <a:r>
              <a:rPr lang="en-US" sz="3500" dirty="0" smtClean="0"/>
              <a:t>His </a:t>
            </a:r>
            <a:r>
              <a:rPr lang="en-US" sz="3500" dirty="0"/>
              <a:t>pet’s </a:t>
            </a:r>
            <a:r>
              <a:rPr lang="en-US" sz="3500" dirty="0" smtClean="0"/>
              <a:t>were </a:t>
            </a:r>
            <a:r>
              <a:rPr lang="en-US" sz="3500" dirty="0" smtClean="0"/>
              <a:t>Rex, </a:t>
            </a:r>
            <a:r>
              <a:rPr lang="en-US" sz="3500" dirty="0"/>
              <a:t>a King </a:t>
            </a:r>
            <a:r>
              <a:rPr lang="en-US" sz="3500" dirty="0" smtClean="0"/>
              <a:t>Charles Spaniel and </a:t>
            </a:r>
            <a:r>
              <a:rPr lang="en-US" sz="3500" dirty="0" smtClean="0"/>
              <a:t>Lucky, </a:t>
            </a:r>
            <a:r>
              <a:rPr lang="en-US" sz="3500" dirty="0" smtClean="0"/>
              <a:t>a sheepdog.</a:t>
            </a:r>
          </a:p>
          <a:p>
            <a:r>
              <a:rPr lang="en-US" sz="3500" dirty="0" smtClean="0"/>
              <a:t>Ronald Reagan lived in California.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18" y="1197735"/>
            <a:ext cx="3546016" cy="4425428"/>
          </a:xfrm>
        </p:spPr>
      </p:pic>
    </p:spTree>
    <p:extLst>
      <p:ext uri="{BB962C8B-B14F-4D97-AF65-F5344CB8AC3E}">
        <p14:creationId xmlns:p14="http://schemas.microsoft.com/office/powerpoint/2010/main" val="406828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4960" cy="435133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Ronald Reagan made over 50 movies.</a:t>
            </a:r>
          </a:p>
          <a:p>
            <a:r>
              <a:rPr lang="en-US" sz="3500" dirty="0" smtClean="0"/>
              <a:t>Ronald Reagan died </a:t>
            </a:r>
            <a:r>
              <a:rPr lang="en-US" sz="3500" dirty="0"/>
              <a:t>J</a:t>
            </a:r>
            <a:r>
              <a:rPr lang="en-US" sz="3500" dirty="0" smtClean="0"/>
              <a:t>une 5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, 2004 in Los Angeles California.</a:t>
            </a:r>
          </a:p>
          <a:p>
            <a:r>
              <a:rPr lang="en-US" sz="3500" dirty="0" smtClean="0"/>
              <a:t>He was </a:t>
            </a:r>
            <a:r>
              <a:rPr lang="en-US" sz="3500" dirty="0"/>
              <a:t>the </a:t>
            </a:r>
            <a:r>
              <a:rPr lang="en-US" sz="3200" dirty="0"/>
              <a:t>oldest</a:t>
            </a:r>
            <a:r>
              <a:rPr lang="en-US" sz="3500" dirty="0"/>
              <a:t> president to enter the White House and he was 69.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53" y="1480664"/>
            <a:ext cx="3353767" cy="4127713"/>
          </a:xfrm>
        </p:spPr>
      </p:pic>
    </p:spTree>
    <p:extLst>
      <p:ext uri="{BB962C8B-B14F-4D97-AF65-F5344CB8AC3E}">
        <p14:creationId xmlns:p14="http://schemas.microsoft.com/office/powerpoint/2010/main" val="1872274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 Office 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4971"/>
            <a:ext cx="5373914" cy="4681992"/>
          </a:xfrm>
        </p:spPr>
        <p:txBody>
          <a:bodyPr>
            <a:noAutofit/>
          </a:bodyPr>
          <a:lstStyle/>
          <a:p>
            <a:r>
              <a:rPr lang="en-US" sz="3200" dirty="0" smtClean="0"/>
              <a:t>Ronald </a:t>
            </a:r>
            <a:r>
              <a:rPr lang="en-US" sz="3200" dirty="0" smtClean="0"/>
              <a:t>Reagan was in office January 1981 to January 1989</a:t>
            </a:r>
          </a:p>
          <a:p>
            <a:r>
              <a:rPr lang="en-US" sz="3200" dirty="0" smtClean="0"/>
              <a:t>His salary was $200,000  a  year and a $50,000 expense  account.</a:t>
            </a:r>
          </a:p>
          <a:p>
            <a:r>
              <a:rPr lang="en-US" sz="3200" dirty="0" smtClean="0"/>
              <a:t>Ronald Reagan's Vice President was George Bush.</a:t>
            </a:r>
          </a:p>
          <a:p>
            <a:r>
              <a:rPr lang="en-US" sz="3200" dirty="0" smtClean="0"/>
              <a:t>His political party was Republican.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79" y="1825625"/>
            <a:ext cx="3453242" cy="4351338"/>
          </a:xfrm>
        </p:spPr>
      </p:pic>
    </p:spTree>
    <p:extLst>
      <p:ext uri="{BB962C8B-B14F-4D97-AF65-F5344CB8AC3E}">
        <p14:creationId xmlns:p14="http://schemas.microsoft.com/office/powerpoint/2010/main" val="7350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He got 53,428,357 votes</a:t>
            </a:r>
            <a:r>
              <a:rPr lang="en-US" sz="3200" dirty="0"/>
              <a:t> </a:t>
            </a:r>
            <a:r>
              <a:rPr lang="en-US" sz="3200" dirty="0" smtClean="0"/>
              <a:t>the second time he ran for President.</a:t>
            </a:r>
          </a:p>
          <a:p>
            <a:r>
              <a:rPr lang="en-US" sz="3200" dirty="0"/>
              <a:t>He sent troops to Grenada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1825625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304249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Ronald Reagan was hard of hearing because in the 1930’s another actor shot a pistol near his ear.</a:t>
            </a:r>
          </a:p>
          <a:p>
            <a:r>
              <a:rPr lang="en-US" sz="3200" dirty="0" smtClean="0"/>
              <a:t>Before being president he was an actor, a life guard and the Governor of California.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56" y="2726994"/>
            <a:ext cx="2248419" cy="36817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869"/>
            <a:ext cx="32194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18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 Facts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Ronald Reagan’s  nicknames were the Gripper and the Great  Communicator.</a:t>
            </a:r>
          </a:p>
          <a:p>
            <a:r>
              <a:rPr lang="en-US" sz="3600" dirty="0" smtClean="0"/>
              <a:t>Ronald Reagan survived after he got shot.                 </a:t>
            </a:r>
          </a:p>
          <a:p>
            <a:r>
              <a:rPr lang="en-US" sz="3600" dirty="0" smtClean="0"/>
              <a:t>Ronald Reagan was the  Governor of California.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90" y="1825625"/>
            <a:ext cx="3479619" cy="4351338"/>
          </a:xfrm>
        </p:spPr>
      </p:pic>
    </p:spTree>
    <p:extLst>
      <p:ext uri="{BB962C8B-B14F-4D97-AF65-F5344CB8AC3E}">
        <p14:creationId xmlns:p14="http://schemas.microsoft.com/office/powerpoint/2010/main" val="9264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339368"/>
            <a:ext cx="10515600" cy="1228176"/>
          </a:xfrm>
        </p:spPr>
        <p:txBody>
          <a:bodyPr/>
          <a:lstStyle/>
          <a:p>
            <a:r>
              <a:rPr lang="en-US" dirty="0" smtClean="0"/>
              <a:t>By Alexia                              By Lola       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91" y="1567544"/>
            <a:ext cx="336239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23" y="1567544"/>
            <a:ext cx="3362397" cy="4351338"/>
          </a:xfrm>
        </p:spPr>
      </p:pic>
    </p:spTree>
    <p:extLst>
      <p:ext uri="{BB962C8B-B14F-4D97-AF65-F5344CB8AC3E}">
        <p14:creationId xmlns:p14="http://schemas.microsoft.com/office/powerpoint/2010/main" val="406590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292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Ronald Wilson Reagan</vt:lpstr>
      <vt:lpstr>Personal Facts</vt:lpstr>
      <vt:lpstr>Personal facts</vt:lpstr>
      <vt:lpstr>Personal Facts</vt:lpstr>
      <vt:lpstr>In  Office  Facts </vt:lpstr>
      <vt:lpstr>In Office Facts</vt:lpstr>
      <vt:lpstr>Fun Facts</vt:lpstr>
      <vt:lpstr>Fun  Facts                        </vt:lpstr>
      <vt:lpstr>By Alexia                              By Lola          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lowerschool</dc:creator>
  <cp:lastModifiedBy>lowerschool</cp:lastModifiedBy>
  <cp:revision>45</cp:revision>
  <dcterms:created xsi:type="dcterms:W3CDTF">2015-03-16T17:33:41Z</dcterms:created>
  <dcterms:modified xsi:type="dcterms:W3CDTF">2015-04-28T17:23:52Z</dcterms:modified>
</cp:coreProperties>
</file>