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sldIdLst>
    <p:sldId id="256" r:id="rId6"/>
    <p:sldId id="257" r:id="rId7"/>
    <p:sldId id="258" r:id="rId8"/>
    <p:sldId id="260" r:id="rId9"/>
    <p:sldId id="261" r:id="rId10"/>
    <p:sldId id="262" r:id="rId11"/>
    <p:sldId id="259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  <a:srgbClr val="DE0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3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8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8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8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6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5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7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33B-AA2F-4AA9-9719-90414E1E2A80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749A-C146-4D6A-BBE1-E25F9C40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9C02-42C9-48A4-ACDE-A644B1488D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A4DB-EE29-4DB5-B21A-0C52EB64A8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15908"/>
            <a:ext cx="9144000" cy="1002875"/>
          </a:xfrm>
        </p:spPr>
        <p:txBody>
          <a:bodyPr/>
          <a:lstStyle/>
          <a:p>
            <a:r>
              <a:rPr lang="en-US" b="1" dirty="0" smtClean="0"/>
              <a:t>George Washington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6997" y="1090658"/>
            <a:ext cx="7521264" cy="1655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8267E"/>
                </a:solidFill>
              </a:rPr>
              <a:t>By Alex Balest</a:t>
            </a:r>
            <a:r>
              <a:rPr lang="en-US" sz="4000" b="1" dirty="0" smtClean="0">
                <a:solidFill>
                  <a:srgbClr val="58267E"/>
                </a:solidFill>
              </a:rPr>
              <a:t>r</a:t>
            </a:r>
            <a:r>
              <a:rPr lang="en-US" sz="3600" b="1" dirty="0" smtClean="0">
                <a:solidFill>
                  <a:srgbClr val="58267E"/>
                </a:solidFill>
              </a:rPr>
              <a:t>ieri</a:t>
            </a:r>
            <a:r>
              <a:rPr lang="en-US" sz="3600" b="1" dirty="0">
                <a:solidFill>
                  <a:srgbClr val="58267E"/>
                </a:solidFill>
              </a:rPr>
              <a:t> </a:t>
            </a:r>
            <a:r>
              <a:rPr lang="en-US" sz="3600" b="1" dirty="0" smtClean="0">
                <a:solidFill>
                  <a:srgbClr val="58267E"/>
                </a:solidFill>
              </a:rPr>
              <a:t>and Lucy Saylors</a:t>
            </a:r>
            <a:endParaRPr lang="en-US" sz="3600" b="1" dirty="0">
              <a:solidFill>
                <a:srgbClr val="5826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33811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George Washington was born  February 22, </a:t>
            </a:r>
            <a:r>
              <a:rPr lang="en-US" sz="3200" dirty="0" smtClean="0"/>
              <a:t>1732 in </a:t>
            </a:r>
            <a:r>
              <a:rPr lang="en-US" sz="3200" dirty="0" smtClean="0"/>
              <a:t>West Moreland County, Virginia.</a:t>
            </a:r>
          </a:p>
          <a:p>
            <a:r>
              <a:rPr lang="en-US" sz="3200" dirty="0" smtClean="0"/>
              <a:t>His parents names were Augustine Washington and Mary Ball Washington.</a:t>
            </a:r>
          </a:p>
          <a:p>
            <a:r>
              <a:rPr lang="en-US" sz="3200" dirty="0" smtClean="0"/>
              <a:t>George Washington had a step brother.</a:t>
            </a:r>
          </a:p>
          <a:p>
            <a:r>
              <a:rPr lang="en-US" sz="3200" dirty="0" smtClean="0"/>
              <a:t>He had no formal education.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7" y="2096294"/>
            <a:ext cx="3209925" cy="3810000"/>
          </a:xfrm>
        </p:spPr>
      </p:pic>
    </p:spTree>
    <p:extLst>
      <p:ext uri="{BB962C8B-B14F-4D97-AF65-F5344CB8AC3E}">
        <p14:creationId xmlns:p14="http://schemas.microsoft.com/office/powerpoint/2010/main" val="256742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0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His First Lady was Martha Dandridge Custis</a:t>
            </a:r>
            <a:endParaRPr lang="en-US" sz="3200" dirty="0"/>
          </a:p>
          <a:p>
            <a:r>
              <a:rPr lang="en-US" sz="3200" dirty="0" smtClean="0"/>
              <a:t>He had two children and </a:t>
            </a:r>
            <a:r>
              <a:rPr lang="en-US" sz="3200" dirty="0" smtClean="0"/>
              <a:t>their </a:t>
            </a:r>
            <a:r>
              <a:rPr lang="en-US" sz="3200" dirty="0" smtClean="0"/>
              <a:t>names were John and Martha.</a:t>
            </a:r>
          </a:p>
          <a:p>
            <a:r>
              <a:rPr lang="en-US" sz="3200" dirty="0" smtClean="0"/>
              <a:t>He had one parrot, 36 hounds and many horses.</a:t>
            </a:r>
          </a:p>
          <a:p>
            <a:r>
              <a:rPr lang="en-US" sz="3200" dirty="0" smtClean="0"/>
              <a:t>He was a planter and a soldier.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85" y="746476"/>
            <a:ext cx="4119563" cy="4750309"/>
          </a:xfrm>
        </p:spPr>
      </p:pic>
    </p:spTree>
    <p:extLst>
      <p:ext uri="{BB962C8B-B14F-4D97-AF65-F5344CB8AC3E}">
        <p14:creationId xmlns:p14="http://schemas.microsoft.com/office/powerpoint/2010/main" val="27958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</a:t>
            </a:r>
            <a:r>
              <a:rPr lang="en-US" dirty="0"/>
              <a:t>F</a:t>
            </a:r>
            <a:r>
              <a:rPr lang="en-US" dirty="0" smtClean="0"/>
              <a:t>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George Washington was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President.</a:t>
            </a:r>
          </a:p>
          <a:p>
            <a:r>
              <a:rPr lang="en-US" sz="3200" dirty="0" smtClean="0"/>
              <a:t> He was in office from April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1789 to March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, 1797.</a:t>
            </a:r>
          </a:p>
          <a:p>
            <a:r>
              <a:rPr lang="en-US" sz="3200" dirty="0" smtClean="0"/>
              <a:t>His Vice </a:t>
            </a:r>
            <a:r>
              <a:rPr lang="en-US" sz="3200" dirty="0"/>
              <a:t>P</a:t>
            </a:r>
            <a:r>
              <a:rPr lang="en-US" sz="3200" dirty="0" smtClean="0"/>
              <a:t>resident was John Adams.</a:t>
            </a:r>
          </a:p>
          <a:p>
            <a:r>
              <a:rPr lang="en-US" sz="3200" dirty="0" smtClean="0"/>
              <a:t>He had no formal political </a:t>
            </a:r>
            <a:r>
              <a:rPr lang="en-US" sz="3200" dirty="0" smtClean="0"/>
              <a:t>party. </a:t>
            </a: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9" y="1764331"/>
            <a:ext cx="3233313" cy="3938763"/>
          </a:xfrm>
        </p:spPr>
      </p:pic>
    </p:spTree>
    <p:extLst>
      <p:ext uri="{BB962C8B-B14F-4D97-AF65-F5344CB8AC3E}">
        <p14:creationId xmlns:p14="http://schemas.microsoft.com/office/powerpoint/2010/main" val="2922428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971756" cy="435133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His salary </a:t>
            </a:r>
            <a:r>
              <a:rPr lang="en-US" sz="3400" smtClean="0"/>
              <a:t>as president </a:t>
            </a:r>
            <a:r>
              <a:rPr lang="en-US" sz="3400" dirty="0" smtClean="0"/>
              <a:t>was </a:t>
            </a:r>
            <a:r>
              <a:rPr lang="en-US" sz="3400" dirty="0"/>
              <a:t>$25,000 a year but he didn’t take the money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There was not a war when he was president. </a:t>
            </a:r>
            <a:endParaRPr lang="en-US" sz="3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931194"/>
            <a:ext cx="4140200" cy="4140200"/>
          </a:xfrm>
        </p:spPr>
      </p:pic>
    </p:spTree>
    <p:extLst>
      <p:ext uri="{BB962C8B-B14F-4D97-AF65-F5344CB8AC3E}">
        <p14:creationId xmlns:p14="http://schemas.microsoft.com/office/powerpoint/2010/main" val="10484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He was six foot two and weighed 200 pounds.</a:t>
            </a:r>
          </a:p>
          <a:p>
            <a:r>
              <a:rPr lang="en-US" sz="3200" dirty="0" smtClean="0"/>
              <a:t>He had reddish blond hair and his face was scarred from the smallpox.</a:t>
            </a:r>
          </a:p>
          <a:p>
            <a:r>
              <a:rPr lang="en-US" sz="3200" dirty="0" smtClean="0"/>
              <a:t>He had problems with his teeth and he only had one tooth left when he died.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831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3843"/>
            <a:ext cx="5157787" cy="823912"/>
          </a:xfrm>
        </p:spPr>
        <p:txBody>
          <a:bodyPr/>
          <a:lstStyle/>
          <a:p>
            <a:r>
              <a:rPr lang="en-US" dirty="0" smtClean="0"/>
              <a:t>By Alex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70" y="1325563"/>
            <a:ext cx="3758622" cy="48641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83846"/>
            <a:ext cx="5183188" cy="823912"/>
          </a:xfrm>
        </p:spPr>
        <p:txBody>
          <a:bodyPr/>
          <a:lstStyle/>
          <a:p>
            <a:r>
              <a:rPr lang="en-US" dirty="0" smtClean="0"/>
              <a:t>By Lucy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83" y="1325563"/>
            <a:ext cx="3758622" cy="4864100"/>
          </a:xfrm>
        </p:spPr>
      </p:pic>
    </p:spTree>
    <p:extLst>
      <p:ext uri="{BB962C8B-B14F-4D97-AF65-F5344CB8AC3E}">
        <p14:creationId xmlns:p14="http://schemas.microsoft.com/office/powerpoint/2010/main" val="1243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5095" y="3075709"/>
            <a:ext cx="40376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FF"/>
                </a:solidFill>
              </a:rPr>
              <a:t>THE</a:t>
            </a:r>
            <a:r>
              <a:rPr lang="en-US" sz="7200" b="1" dirty="0" smtClean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</a:rPr>
              <a:t> </a:t>
            </a:r>
            <a:r>
              <a:rPr lang="en-US" sz="72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CC0099"/>
                </a:solidFill>
              </a:rPr>
              <a:t>END</a:t>
            </a:r>
            <a:endParaRPr lang="en-US" sz="7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230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George Washington</vt:lpstr>
      <vt:lpstr>Personal Facts</vt:lpstr>
      <vt:lpstr>Personal Facts</vt:lpstr>
      <vt:lpstr>In Office Facts</vt:lpstr>
      <vt:lpstr>In Office Facts</vt:lpstr>
      <vt:lpstr>Fun Facts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Washington</dc:title>
  <dc:creator>lowerschool</dc:creator>
  <cp:lastModifiedBy>lowerschool</cp:lastModifiedBy>
  <cp:revision>40</cp:revision>
  <dcterms:created xsi:type="dcterms:W3CDTF">2015-03-13T17:39:29Z</dcterms:created>
  <dcterms:modified xsi:type="dcterms:W3CDTF">2015-05-01T18:57:44Z</dcterms:modified>
</cp:coreProperties>
</file>